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306" r:id="rId11"/>
    <p:sldId id="264" r:id="rId12"/>
    <p:sldId id="265" r:id="rId13"/>
    <p:sldId id="266" r:id="rId14"/>
    <p:sldId id="296" r:id="rId15"/>
    <p:sldId id="267" r:id="rId16"/>
    <p:sldId id="268" r:id="rId17"/>
    <p:sldId id="307" r:id="rId18"/>
    <p:sldId id="297" r:id="rId19"/>
    <p:sldId id="308" r:id="rId20"/>
    <p:sldId id="300" r:id="rId21"/>
    <p:sldId id="270" r:id="rId22"/>
    <p:sldId id="298" r:id="rId23"/>
    <p:sldId id="299" r:id="rId24"/>
    <p:sldId id="301" r:id="rId25"/>
    <p:sldId id="303" r:id="rId26"/>
    <p:sldId id="302" r:id="rId27"/>
    <p:sldId id="304" r:id="rId28"/>
    <p:sldId id="305" r:id="rId29"/>
    <p:sldId id="271" r:id="rId30"/>
    <p:sldId id="272" r:id="rId31"/>
    <p:sldId id="273" r:id="rId32"/>
    <p:sldId id="274" r:id="rId33"/>
    <p:sldId id="277" r:id="rId34"/>
  </p:sldIdLst>
  <p:sldSz cx="9144000" cy="5143500"/>
  <p:notesSz cx="6858000" cy="9144000"/>
  <p:embeddedFontLst>
    <p:embeddedFont>
      <p:font typeface="Public Sans"/>
      <p:regular r:id="rId38"/>
    </p:embeddedFont>
    <p:embeddedFont>
      <p:font typeface="Hind Siliguri Medium" panose="02000000000000000000"/>
      <p:regular r:id="rId39"/>
    </p:embeddedFont>
    <p:embeddedFont>
      <p:font typeface="Bebas Neue" panose="020B0606020202050201"/>
      <p:regular r:id="rId40"/>
    </p:embeddedFont>
    <p:embeddedFont>
      <p:font typeface="Hind Siliguri" panose="02000000000000000000"/>
      <p:regular r:id="rId41"/>
      <p:bold r:id="rId42"/>
    </p:embeddedFont>
    <p:embeddedFont>
      <p:font typeface="Corbel" panose="020B0503020204020204"/>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00F9331-AF68-4347-A04A-74EC86AD4C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D1DAE46C-E918-4E79-B2CF-E55257A5915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6" name="Shape 886"/>
        <p:cNvGrpSpPr/>
        <p:nvPr/>
      </p:nvGrpSpPr>
      <p:grpSpPr>
        <a:xfrm>
          <a:off x="0" y="0"/>
          <a:ext cx="0" cy="0"/>
          <a:chOff x="0" y="0"/>
          <a:chExt cx="0" cy="0"/>
        </a:xfrm>
      </p:grpSpPr>
      <p:sp>
        <p:nvSpPr>
          <p:cNvPr id="887" name="Google Shape;887;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1910c9cffe2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0c9cffe2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5" name="Shape 1105"/>
        <p:cNvGrpSpPr/>
        <p:nvPr/>
      </p:nvGrpSpPr>
      <p:grpSpPr>
        <a:xfrm>
          <a:off x="0" y="0"/>
          <a:ext cx="0" cy="0"/>
          <a:chOff x="0" y="0"/>
          <a:chExt cx="0" cy="0"/>
        </a:xfrm>
      </p:grpSpPr>
      <p:sp>
        <p:nvSpPr>
          <p:cNvPr id="1106" name="Google Shape;1106;g1910c9cffe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910c9cffe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1910c9cffe2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0c9cffe2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5" name="Shape 1115"/>
        <p:cNvGrpSpPr/>
        <p:nvPr/>
      </p:nvGrpSpPr>
      <p:grpSpPr>
        <a:xfrm>
          <a:off x="0" y="0"/>
          <a:ext cx="0" cy="0"/>
          <a:chOff x="0" y="0"/>
          <a:chExt cx="0" cy="0"/>
        </a:xfrm>
      </p:grpSpPr>
      <p:sp>
        <p:nvSpPr>
          <p:cNvPr id="1116" name="Google Shape;1116;g1910c9cffe2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910c9cffe2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2" name="Shape 1122"/>
        <p:cNvGrpSpPr/>
        <p:nvPr/>
      </p:nvGrpSpPr>
      <p:grpSpPr>
        <a:xfrm>
          <a:off x="0" y="0"/>
          <a:ext cx="0" cy="0"/>
          <a:chOff x="0" y="0"/>
          <a:chExt cx="0" cy="0"/>
        </a:xfrm>
      </p:grpSpPr>
      <p:sp>
        <p:nvSpPr>
          <p:cNvPr id="1123" name="Google Shape;1123;g184d99d1a72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84d99d1a72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1910c9cffe2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0c9cffe2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1910c9cffe2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0c9cffe2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1910c9cffe2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0c9cffe2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4" name="Shape 924"/>
        <p:cNvGrpSpPr/>
        <p:nvPr/>
      </p:nvGrpSpPr>
      <p:grpSpPr>
        <a:xfrm>
          <a:off x="0" y="0"/>
          <a:ext cx="0" cy="0"/>
          <a:chOff x="0" y="0"/>
          <a:chExt cx="0" cy="0"/>
        </a:xfrm>
      </p:grpSpPr>
      <p:sp>
        <p:nvSpPr>
          <p:cNvPr id="925" name="Google Shape;925;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2" name="Shape 1152"/>
        <p:cNvGrpSpPr/>
        <p:nvPr/>
      </p:nvGrpSpPr>
      <p:grpSpPr>
        <a:xfrm>
          <a:off x="0" y="0"/>
          <a:ext cx="0" cy="0"/>
          <a:chOff x="0" y="0"/>
          <a:chExt cx="0" cy="0"/>
        </a:xfrm>
      </p:grpSpPr>
      <p:sp>
        <p:nvSpPr>
          <p:cNvPr id="1153" name="Google Shape;115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1" name="Shape 1161"/>
        <p:cNvGrpSpPr/>
        <p:nvPr/>
      </p:nvGrpSpPr>
      <p:grpSpPr>
        <a:xfrm>
          <a:off x="0" y="0"/>
          <a:ext cx="0" cy="0"/>
          <a:chOff x="0" y="0"/>
          <a:chExt cx="0" cy="0"/>
        </a:xfrm>
      </p:grpSpPr>
      <p:sp>
        <p:nvSpPr>
          <p:cNvPr id="1162" name="Google Shape;1162;g184d99d1a72_0_2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84d99d1a72_0_2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0" name="Shape 1180"/>
        <p:cNvGrpSpPr/>
        <p:nvPr/>
      </p:nvGrpSpPr>
      <p:grpSpPr>
        <a:xfrm>
          <a:off x="0" y="0"/>
          <a:ext cx="0" cy="0"/>
          <a:chOff x="0" y="0"/>
          <a:chExt cx="0" cy="0"/>
        </a:xfrm>
      </p:grpSpPr>
      <p:sp>
        <p:nvSpPr>
          <p:cNvPr id="1181" name="Google Shape;1181;g54dda1946d_4_27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dda1946d_4_27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6" name="Shape 1186"/>
        <p:cNvGrpSpPr/>
        <p:nvPr/>
      </p:nvGrpSpPr>
      <p:grpSpPr>
        <a:xfrm>
          <a:off x="0" y="0"/>
          <a:ext cx="0" cy="0"/>
          <a:chOff x="0" y="0"/>
          <a:chExt cx="0" cy="0"/>
        </a:xfrm>
      </p:grpSpPr>
      <p:sp>
        <p:nvSpPr>
          <p:cNvPr id="1187" name="Google Shape;1187;g54dda1946d_4_27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54dda1946d_4_27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3" name="Shape 933"/>
        <p:cNvGrpSpPr/>
        <p:nvPr/>
      </p:nvGrpSpPr>
      <p:grpSpPr>
        <a:xfrm>
          <a:off x="0" y="0"/>
          <a:ext cx="0" cy="0"/>
          <a:chOff x="0" y="0"/>
          <a:chExt cx="0" cy="0"/>
        </a:xfrm>
      </p:grpSpPr>
      <p:sp>
        <p:nvSpPr>
          <p:cNvPr id="934" name="Google Shape;934;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0" name="Shape 1220"/>
        <p:cNvGrpSpPr/>
        <p:nvPr/>
      </p:nvGrpSpPr>
      <p:grpSpPr>
        <a:xfrm>
          <a:off x="0" y="0"/>
          <a:ext cx="0" cy="0"/>
          <a:chOff x="0" y="0"/>
          <a:chExt cx="0" cy="0"/>
        </a:xfrm>
      </p:grpSpPr>
      <p:sp>
        <p:nvSpPr>
          <p:cNvPr id="1221" name="Google Shape;1221;g204f468eb89_1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204f468eb89_1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5" name="Shape 1255"/>
        <p:cNvGrpSpPr/>
        <p:nvPr/>
      </p:nvGrpSpPr>
      <p:grpSpPr>
        <a:xfrm>
          <a:off x="0" y="0"/>
          <a:ext cx="0" cy="0"/>
          <a:chOff x="0" y="0"/>
          <a:chExt cx="0" cy="0"/>
        </a:xfrm>
      </p:grpSpPr>
      <p:sp>
        <p:nvSpPr>
          <p:cNvPr id="1256" name="Google Shape;1256;g51b1a71d38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51b1a71d38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0" name="Shape 950"/>
        <p:cNvGrpSpPr/>
        <p:nvPr/>
      </p:nvGrpSpPr>
      <p:grpSpPr>
        <a:xfrm>
          <a:off x="0" y="0"/>
          <a:ext cx="0" cy="0"/>
          <a:chOff x="0" y="0"/>
          <a:chExt cx="0" cy="0"/>
        </a:xfrm>
      </p:grpSpPr>
      <p:sp>
        <p:nvSpPr>
          <p:cNvPr id="951" name="Google Shape;951;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8" name="Shape 958"/>
        <p:cNvGrpSpPr/>
        <p:nvPr/>
      </p:nvGrpSpPr>
      <p:grpSpPr>
        <a:xfrm>
          <a:off x="0" y="0"/>
          <a:ext cx="0" cy="0"/>
          <a:chOff x="0" y="0"/>
          <a:chExt cx="0" cy="0"/>
        </a:xfrm>
      </p:grpSpPr>
      <p:sp>
        <p:nvSpPr>
          <p:cNvPr id="959" name="Google Shape;959;g184d99d1a7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84d99d1a7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1" name="Shape 971"/>
        <p:cNvGrpSpPr/>
        <p:nvPr/>
      </p:nvGrpSpPr>
      <p:grpSpPr>
        <a:xfrm>
          <a:off x="0" y="0"/>
          <a:ext cx="0" cy="0"/>
          <a:chOff x="0" y="0"/>
          <a:chExt cx="0" cy="0"/>
        </a:xfrm>
      </p:grpSpPr>
      <p:sp>
        <p:nvSpPr>
          <p:cNvPr id="972" name="Google Shape;972;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0" name="Shape 980"/>
        <p:cNvGrpSpPr/>
        <p:nvPr/>
      </p:nvGrpSpPr>
      <p:grpSpPr>
        <a:xfrm>
          <a:off x="0" y="0"/>
          <a:ext cx="0" cy="0"/>
          <a:chOff x="0" y="0"/>
          <a:chExt cx="0" cy="0"/>
        </a:xfrm>
      </p:grpSpPr>
      <p:sp>
        <p:nvSpPr>
          <p:cNvPr id="981" name="Google Shape;981;g1910c9cffe2_0_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10c9cffe2_0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8" name="Shape 1028"/>
        <p:cNvGrpSpPr/>
        <p:nvPr/>
      </p:nvGrpSpPr>
      <p:grpSpPr>
        <a:xfrm>
          <a:off x="0" y="0"/>
          <a:ext cx="0" cy="0"/>
          <a:chOff x="0" y="0"/>
          <a:chExt cx="0" cy="0"/>
        </a:xfrm>
      </p:grpSpPr>
      <p:sp>
        <p:nvSpPr>
          <p:cNvPr id="1029" name="Google Shape;1029;g1910c9cffe2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910c9cffe2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63675" y="789150"/>
            <a:ext cx="4724700" cy="30894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1663675" y="3878550"/>
            <a:ext cx="47442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5400000">
            <a:off x="128882" y="-128911"/>
            <a:ext cx="447004" cy="704768"/>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12" name="Google Shape;12;p2"/>
          <p:cNvGrpSpPr/>
          <p:nvPr/>
        </p:nvGrpSpPr>
        <p:grpSpPr>
          <a:xfrm>
            <a:off x="3428559" y="4702866"/>
            <a:ext cx="1538005" cy="306758"/>
            <a:chOff x="921450" y="3849525"/>
            <a:chExt cx="2446325" cy="487925"/>
          </a:xfrm>
        </p:grpSpPr>
        <p:sp>
          <p:nvSpPr>
            <p:cNvPr id="13" name="Google Shape;13;p2"/>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2"/>
          <p:cNvSpPr/>
          <p:nvPr/>
        </p:nvSpPr>
        <p:spPr>
          <a:xfrm rot="5400000">
            <a:off x="6662670" y="4574127"/>
            <a:ext cx="447004" cy="704768"/>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60" name="Shape 260"/>
        <p:cNvGrpSpPr/>
        <p:nvPr/>
      </p:nvGrpSpPr>
      <p:grpSpPr>
        <a:xfrm>
          <a:off x="0" y="0"/>
          <a:ext cx="0" cy="0"/>
          <a:chOff x="0" y="0"/>
          <a:chExt cx="0" cy="0"/>
        </a:xfrm>
      </p:grpSpPr>
      <p:sp>
        <p:nvSpPr>
          <p:cNvPr id="261" name="Google Shape;261;p11"/>
          <p:cNvSpPr txBox="1"/>
          <p:nvPr>
            <p:ph type="title" hasCustomPrompt="1"/>
          </p:nvPr>
        </p:nvSpPr>
        <p:spPr>
          <a:xfrm>
            <a:off x="1052075" y="1710150"/>
            <a:ext cx="2812800" cy="10845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2" name="Google Shape;262;p11"/>
          <p:cNvSpPr txBox="1"/>
          <p:nvPr>
            <p:ph type="subTitle" idx="1"/>
          </p:nvPr>
        </p:nvSpPr>
        <p:spPr>
          <a:xfrm>
            <a:off x="1052075" y="2783850"/>
            <a:ext cx="2812800" cy="6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grpSp>
        <p:nvGrpSpPr>
          <p:cNvPr id="263" name="Google Shape;263;p11"/>
          <p:cNvGrpSpPr/>
          <p:nvPr/>
        </p:nvGrpSpPr>
        <p:grpSpPr>
          <a:xfrm>
            <a:off x="6160200" y="4622317"/>
            <a:ext cx="2446325" cy="487925"/>
            <a:chOff x="921450" y="3849525"/>
            <a:chExt cx="2446325" cy="487925"/>
          </a:xfrm>
        </p:grpSpPr>
        <p:sp>
          <p:nvSpPr>
            <p:cNvPr id="264" name="Google Shape;264;p11"/>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1"/>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1"/>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1"/>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1"/>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1"/>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1"/>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1"/>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1"/>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1"/>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1"/>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1"/>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1"/>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1"/>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1"/>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1"/>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1"/>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11"/>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1"/>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1"/>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1"/>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1"/>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1"/>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1"/>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1"/>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1"/>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1"/>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291" name="Shape 291"/>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292" name="Shape 292"/>
        <p:cNvGrpSpPr/>
        <p:nvPr/>
      </p:nvGrpSpPr>
      <p:grpSpPr>
        <a:xfrm>
          <a:off x="0" y="0"/>
          <a:ext cx="0" cy="0"/>
          <a:chOff x="0" y="0"/>
          <a:chExt cx="0" cy="0"/>
        </a:xfrm>
      </p:grpSpPr>
      <p:sp>
        <p:nvSpPr>
          <p:cNvPr id="293" name="Google Shape;293;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4" name="Google Shape;294;p13"/>
          <p:cNvSpPr txBox="1"/>
          <p:nvPr>
            <p:ph type="title" idx="2" hasCustomPrompt="1"/>
          </p:nvPr>
        </p:nvSpPr>
        <p:spPr>
          <a:xfrm>
            <a:off x="1505400" y="1505608"/>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p:nvPr>
            <p:ph type="title" idx="3" hasCustomPrompt="1"/>
          </p:nvPr>
        </p:nvSpPr>
        <p:spPr>
          <a:xfrm>
            <a:off x="1505400" y="299674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p:nvPr>
            <p:ph type="title" idx="4" hasCustomPrompt="1"/>
          </p:nvPr>
        </p:nvSpPr>
        <p:spPr>
          <a:xfrm>
            <a:off x="4204675" y="1505608"/>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p:nvPr>
            <p:ph type="title" idx="5" hasCustomPrompt="1"/>
          </p:nvPr>
        </p:nvSpPr>
        <p:spPr>
          <a:xfrm>
            <a:off x="4204675" y="299674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p:nvPr>
            <p:ph type="title" idx="6" hasCustomPrompt="1"/>
          </p:nvPr>
        </p:nvSpPr>
        <p:spPr>
          <a:xfrm>
            <a:off x="6903950" y="1505608"/>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13"/>
          <p:cNvSpPr txBox="1"/>
          <p:nvPr>
            <p:ph type="title" idx="7" hasCustomPrompt="1"/>
          </p:nvPr>
        </p:nvSpPr>
        <p:spPr>
          <a:xfrm>
            <a:off x="6903950" y="299674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13"/>
          <p:cNvSpPr txBox="1"/>
          <p:nvPr>
            <p:ph type="subTitle" idx="1"/>
          </p:nvPr>
        </p:nvSpPr>
        <p:spPr>
          <a:xfrm>
            <a:off x="720000" y="2019424"/>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1" name="Google Shape;301;p13"/>
          <p:cNvSpPr txBox="1"/>
          <p:nvPr>
            <p:ph type="subTitle" idx="8"/>
          </p:nvPr>
        </p:nvSpPr>
        <p:spPr>
          <a:xfrm>
            <a:off x="3419275" y="2019424"/>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2" name="Google Shape;302;p13"/>
          <p:cNvSpPr txBox="1"/>
          <p:nvPr>
            <p:ph type="subTitle" idx="9"/>
          </p:nvPr>
        </p:nvSpPr>
        <p:spPr>
          <a:xfrm>
            <a:off x="6118550" y="2019424"/>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3" name="Google Shape;303;p13"/>
          <p:cNvSpPr txBox="1"/>
          <p:nvPr>
            <p:ph type="subTitle" idx="13"/>
          </p:nvPr>
        </p:nvSpPr>
        <p:spPr>
          <a:xfrm>
            <a:off x="720000" y="3506686"/>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4" name="Google Shape;304;p13"/>
          <p:cNvSpPr txBox="1"/>
          <p:nvPr>
            <p:ph type="subTitle" idx="14"/>
          </p:nvPr>
        </p:nvSpPr>
        <p:spPr>
          <a:xfrm>
            <a:off x="3419275" y="3506686"/>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5" name="Google Shape;305;p13"/>
          <p:cNvSpPr txBox="1"/>
          <p:nvPr>
            <p:ph type="subTitle" idx="15"/>
          </p:nvPr>
        </p:nvSpPr>
        <p:spPr>
          <a:xfrm>
            <a:off x="6118550" y="3506686"/>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pic>
        <p:nvPicPr>
          <p:cNvPr id="306" name="Google Shape;306;p13"/>
          <p:cNvPicPr preferRelativeResize="0"/>
          <p:nvPr/>
        </p:nvPicPr>
        <p:blipFill rotWithShape="1">
          <a:blip r:embed="rId2"/>
          <a:srcRect l="16847" t="26847" r="49261"/>
          <a:stretch>
            <a:fillRect/>
          </a:stretch>
        </p:blipFill>
        <p:spPr>
          <a:xfrm rot="-2700000">
            <a:off x="-380862" y="-397448"/>
            <a:ext cx="2024826" cy="1484194"/>
          </a:xfrm>
          <a:prstGeom prst="rect">
            <a:avLst/>
          </a:prstGeom>
          <a:noFill/>
          <a:ln>
            <a:noFill/>
          </a:ln>
        </p:spPr>
      </p:pic>
      <p:pic>
        <p:nvPicPr>
          <p:cNvPr id="307" name="Google Shape;307;p13"/>
          <p:cNvPicPr preferRelativeResize="0"/>
          <p:nvPr/>
        </p:nvPicPr>
        <p:blipFill rotWithShape="1">
          <a:blip r:embed="rId2"/>
          <a:srcRect l="16372" r="50349" b="23277"/>
          <a:stretch>
            <a:fillRect/>
          </a:stretch>
        </p:blipFill>
        <p:spPr>
          <a:xfrm rot="-2700000">
            <a:off x="7717257" y="3788804"/>
            <a:ext cx="1988190" cy="1556539"/>
          </a:xfrm>
          <a:prstGeom prst="rect">
            <a:avLst/>
          </a:prstGeom>
          <a:noFill/>
          <a:ln>
            <a:noFill/>
          </a:ln>
        </p:spPr>
      </p:pic>
      <p:grpSp>
        <p:nvGrpSpPr>
          <p:cNvPr id="308" name="Google Shape;308;p13"/>
          <p:cNvGrpSpPr/>
          <p:nvPr/>
        </p:nvGrpSpPr>
        <p:grpSpPr>
          <a:xfrm>
            <a:off x="170373" y="4662664"/>
            <a:ext cx="1779877" cy="400484"/>
            <a:chOff x="921450" y="3116850"/>
            <a:chExt cx="2414375" cy="543250"/>
          </a:xfrm>
        </p:grpSpPr>
        <p:sp>
          <p:nvSpPr>
            <p:cNvPr id="309" name="Google Shape;309;p13"/>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3"/>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3"/>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3"/>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3"/>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3"/>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3"/>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3"/>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3"/>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3"/>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3"/>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3"/>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3"/>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3"/>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3"/>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3"/>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3"/>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3"/>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3"/>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3"/>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3"/>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3"/>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3"/>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3"/>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3"/>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3"/>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3"/>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3"/>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3"/>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3"/>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339" name="Shape 339"/>
        <p:cNvGrpSpPr/>
        <p:nvPr/>
      </p:nvGrpSpPr>
      <p:grpSpPr>
        <a:xfrm>
          <a:off x="0" y="0"/>
          <a:ext cx="0" cy="0"/>
          <a:chOff x="0" y="0"/>
          <a:chExt cx="0" cy="0"/>
        </a:xfrm>
      </p:grpSpPr>
      <p:sp>
        <p:nvSpPr>
          <p:cNvPr id="340" name="Google Shape;340;p14"/>
          <p:cNvSpPr txBox="1"/>
          <p:nvPr>
            <p:ph type="title"/>
          </p:nvPr>
        </p:nvSpPr>
        <p:spPr>
          <a:xfrm>
            <a:off x="1727575" y="526800"/>
            <a:ext cx="3203400" cy="5298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14"/>
          <p:cNvSpPr/>
          <p:nvPr/>
        </p:nvSpPr>
        <p:spPr>
          <a:xfrm>
            <a:off x="122165" y="537275"/>
            <a:ext cx="588820" cy="928363"/>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42" name="Google Shape;342;p14"/>
          <p:cNvGrpSpPr/>
          <p:nvPr/>
        </p:nvGrpSpPr>
        <p:grpSpPr>
          <a:xfrm rot="5400000">
            <a:off x="8264971" y="973506"/>
            <a:ext cx="1120029" cy="252014"/>
            <a:chOff x="921450" y="3116850"/>
            <a:chExt cx="2414375" cy="543250"/>
          </a:xfrm>
        </p:grpSpPr>
        <p:sp>
          <p:nvSpPr>
            <p:cNvPr id="343" name="Google Shape;343;p14"/>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4"/>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4"/>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4"/>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4"/>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4"/>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4"/>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4"/>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4"/>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4"/>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14"/>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4"/>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4"/>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4"/>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14"/>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14"/>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14"/>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14"/>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14"/>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14"/>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14"/>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4"/>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4"/>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4"/>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4"/>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4"/>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4"/>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4"/>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4"/>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4"/>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73" name="Google Shape;373;p14"/>
          <p:cNvPicPr preferRelativeResize="0"/>
          <p:nvPr/>
        </p:nvPicPr>
        <p:blipFill rotWithShape="1">
          <a:blip r:embed="rId2"/>
          <a:srcRect l="52353" t="23353" r="19760" b="50111"/>
          <a:stretch>
            <a:fillRect/>
          </a:stretch>
        </p:blipFill>
        <p:spPr>
          <a:xfrm rot="30">
            <a:off x="7" y="7485"/>
            <a:ext cx="1639574" cy="529787"/>
          </a:xfrm>
          <a:prstGeom prst="rect">
            <a:avLst/>
          </a:prstGeom>
          <a:noFill/>
          <a:ln>
            <a:noFill/>
          </a:ln>
        </p:spPr>
      </p:pic>
      <p:pic>
        <p:nvPicPr>
          <p:cNvPr id="374" name="Google Shape;374;p14"/>
          <p:cNvPicPr preferRelativeResize="0"/>
          <p:nvPr/>
        </p:nvPicPr>
        <p:blipFill rotWithShape="1">
          <a:blip r:embed="rId2"/>
          <a:srcRect l="38653" t="-40275" r="49216" b="-12746"/>
          <a:stretch>
            <a:fillRect/>
          </a:stretch>
        </p:blipFill>
        <p:spPr>
          <a:xfrm rot="23">
            <a:off x="8430778" y="2088156"/>
            <a:ext cx="713227" cy="3055319"/>
          </a:xfrm>
          <a:prstGeom prst="rect">
            <a:avLst/>
          </a:prstGeom>
          <a:noFill/>
          <a:ln>
            <a:noFill/>
          </a:ln>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375" name="Shape 375"/>
        <p:cNvGrpSpPr/>
        <p:nvPr/>
      </p:nvGrpSpPr>
      <p:grpSpPr>
        <a:xfrm>
          <a:off x="0" y="0"/>
          <a:ext cx="0" cy="0"/>
          <a:chOff x="0" y="0"/>
          <a:chExt cx="0" cy="0"/>
        </a:xfrm>
      </p:grpSpPr>
      <p:sp>
        <p:nvSpPr>
          <p:cNvPr id="376" name="Google Shape;376;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7" name="Google Shape;377;p15"/>
          <p:cNvPicPr preferRelativeResize="0"/>
          <p:nvPr/>
        </p:nvPicPr>
        <p:blipFill rotWithShape="1">
          <a:blip r:embed="rId2"/>
          <a:srcRect l="3200" t="8161" r="-3200" b="61028"/>
          <a:stretch>
            <a:fillRect/>
          </a:stretch>
        </p:blipFill>
        <p:spPr>
          <a:xfrm flipH="1">
            <a:off x="3375427" y="4604025"/>
            <a:ext cx="5156323" cy="539501"/>
          </a:xfrm>
          <a:prstGeom prst="rect">
            <a:avLst/>
          </a:prstGeom>
          <a:noFill/>
          <a:ln>
            <a:noFill/>
          </a:ln>
        </p:spPr>
      </p:pic>
      <p:pic>
        <p:nvPicPr>
          <p:cNvPr id="378" name="Google Shape;378;p15"/>
          <p:cNvPicPr preferRelativeResize="0"/>
          <p:nvPr/>
        </p:nvPicPr>
        <p:blipFill rotWithShape="1">
          <a:blip r:embed="rId2"/>
          <a:srcRect t="8364" b="60825"/>
          <a:stretch>
            <a:fillRect/>
          </a:stretch>
        </p:blipFill>
        <p:spPr>
          <a:xfrm flipH="1">
            <a:off x="612251" y="4604013"/>
            <a:ext cx="5156299" cy="539501"/>
          </a:xfrm>
          <a:prstGeom prst="rect">
            <a:avLst/>
          </a:prstGeom>
          <a:noFill/>
          <a:ln>
            <a:noFill/>
          </a:ln>
        </p:spPr>
      </p:pic>
      <p:grpSp>
        <p:nvGrpSpPr>
          <p:cNvPr id="379" name="Google Shape;379;p15"/>
          <p:cNvGrpSpPr/>
          <p:nvPr/>
        </p:nvGrpSpPr>
        <p:grpSpPr>
          <a:xfrm>
            <a:off x="3823549" y="46767"/>
            <a:ext cx="1496906" cy="298561"/>
            <a:chOff x="921450" y="3849525"/>
            <a:chExt cx="2446325" cy="487925"/>
          </a:xfrm>
        </p:grpSpPr>
        <p:sp>
          <p:nvSpPr>
            <p:cNvPr id="380" name="Google Shape;380;p15"/>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5"/>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5"/>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5"/>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5"/>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5"/>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5"/>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5"/>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5"/>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5"/>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5"/>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5"/>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5"/>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5"/>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5"/>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5"/>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5"/>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5"/>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5"/>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15"/>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15"/>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5"/>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15"/>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15"/>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5"/>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5"/>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5"/>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7" name="Google Shape;407;p15"/>
          <p:cNvSpPr/>
          <p:nvPr/>
        </p:nvSpPr>
        <p:spPr>
          <a:xfrm rot="10800000">
            <a:off x="9" y="2278613"/>
            <a:ext cx="371840" cy="58626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408" name="Shape 408"/>
        <p:cNvGrpSpPr/>
        <p:nvPr/>
      </p:nvGrpSpPr>
      <p:grpSpPr>
        <a:xfrm>
          <a:off x="0" y="0"/>
          <a:ext cx="0" cy="0"/>
          <a:chOff x="0" y="0"/>
          <a:chExt cx="0" cy="0"/>
        </a:xfrm>
      </p:grpSpPr>
      <p:sp>
        <p:nvSpPr>
          <p:cNvPr id="409" name="Google Shape;409;p16"/>
          <p:cNvSpPr txBox="1"/>
          <p:nvPr>
            <p:ph type="title"/>
          </p:nvPr>
        </p:nvSpPr>
        <p:spPr>
          <a:xfrm>
            <a:off x="713225" y="3301575"/>
            <a:ext cx="3721200" cy="55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0" name="Google Shape;410;p16"/>
          <p:cNvSpPr txBox="1"/>
          <p:nvPr>
            <p:ph type="subTitle" idx="1"/>
          </p:nvPr>
        </p:nvSpPr>
        <p:spPr>
          <a:xfrm>
            <a:off x="713225" y="3792710"/>
            <a:ext cx="3721200" cy="80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grpSp>
        <p:nvGrpSpPr>
          <p:cNvPr id="411" name="Google Shape;411;p16"/>
          <p:cNvGrpSpPr/>
          <p:nvPr/>
        </p:nvGrpSpPr>
        <p:grpSpPr>
          <a:xfrm rot="-5400000">
            <a:off x="-873625" y="1273025"/>
            <a:ext cx="2446325" cy="487925"/>
            <a:chOff x="921450" y="3849525"/>
            <a:chExt cx="2446325" cy="487925"/>
          </a:xfrm>
        </p:grpSpPr>
        <p:sp>
          <p:nvSpPr>
            <p:cNvPr id="412" name="Google Shape;412;p16"/>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6"/>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6"/>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6"/>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6"/>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6"/>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6"/>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6"/>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6"/>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6"/>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6"/>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6"/>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6"/>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6"/>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6"/>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6"/>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6"/>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6"/>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6"/>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6"/>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6"/>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6"/>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6"/>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6"/>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6"/>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6"/>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6"/>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439" name="Shape 439"/>
        <p:cNvGrpSpPr/>
        <p:nvPr/>
      </p:nvGrpSpPr>
      <p:grpSpPr>
        <a:xfrm>
          <a:off x="0" y="0"/>
          <a:ext cx="0" cy="0"/>
          <a:chOff x="0" y="0"/>
          <a:chExt cx="0" cy="0"/>
        </a:xfrm>
      </p:grpSpPr>
      <p:sp>
        <p:nvSpPr>
          <p:cNvPr id="440" name="Google Shape;440;p17"/>
          <p:cNvSpPr txBox="1"/>
          <p:nvPr>
            <p:ph type="title"/>
          </p:nvPr>
        </p:nvSpPr>
        <p:spPr>
          <a:xfrm>
            <a:off x="3760517" y="2648000"/>
            <a:ext cx="2530500" cy="1146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1" name="Google Shape;441;p17"/>
          <p:cNvSpPr txBox="1"/>
          <p:nvPr>
            <p:ph type="subTitle" idx="1"/>
          </p:nvPr>
        </p:nvSpPr>
        <p:spPr>
          <a:xfrm>
            <a:off x="3760517" y="3680112"/>
            <a:ext cx="25305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pic>
        <p:nvPicPr>
          <p:cNvPr id="442" name="Google Shape;442;p17"/>
          <p:cNvPicPr preferRelativeResize="0"/>
          <p:nvPr/>
        </p:nvPicPr>
        <p:blipFill rotWithShape="1">
          <a:blip r:embed="rId2"/>
          <a:srcRect l="28505" t="3902" b="58572"/>
          <a:stretch>
            <a:fillRect/>
          </a:stretch>
        </p:blipFill>
        <p:spPr>
          <a:xfrm rot="-5400000">
            <a:off x="-1607349" y="2797976"/>
            <a:ext cx="3956549" cy="705200"/>
          </a:xfrm>
          <a:prstGeom prst="rect">
            <a:avLst/>
          </a:prstGeom>
          <a:noFill/>
          <a:ln>
            <a:noFill/>
          </a:ln>
        </p:spPr>
      </p:pic>
      <p:sp>
        <p:nvSpPr>
          <p:cNvPr id="443" name="Google Shape;443;p17"/>
          <p:cNvSpPr/>
          <p:nvPr/>
        </p:nvSpPr>
        <p:spPr>
          <a:xfrm>
            <a:off x="156285" y="7425"/>
            <a:ext cx="556986" cy="878172"/>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4" name="Google Shape;444;p17"/>
          <p:cNvSpPr/>
          <p:nvPr/>
        </p:nvSpPr>
        <p:spPr>
          <a:xfrm flipH="1">
            <a:off x="8430785" y="4265325"/>
            <a:ext cx="556986" cy="878172"/>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45" name="Google Shape;445;p17"/>
          <p:cNvGrpSpPr/>
          <p:nvPr/>
        </p:nvGrpSpPr>
        <p:grpSpPr>
          <a:xfrm rot="5400000">
            <a:off x="7811777" y="626429"/>
            <a:ext cx="1597351" cy="359360"/>
            <a:chOff x="921450" y="3116850"/>
            <a:chExt cx="2414375" cy="543250"/>
          </a:xfrm>
        </p:grpSpPr>
        <p:sp>
          <p:nvSpPr>
            <p:cNvPr id="446" name="Google Shape;446;p17"/>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7"/>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7"/>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7"/>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7"/>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17"/>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7"/>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7"/>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7"/>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17"/>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7"/>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7"/>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7"/>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7"/>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7"/>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7"/>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17"/>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7"/>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7"/>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7"/>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7"/>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7"/>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7"/>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7"/>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7"/>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7"/>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7"/>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7"/>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7"/>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7"/>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476" name="Shape 476"/>
        <p:cNvGrpSpPr/>
        <p:nvPr/>
      </p:nvGrpSpPr>
      <p:grpSpPr>
        <a:xfrm>
          <a:off x="0" y="0"/>
          <a:ext cx="0" cy="0"/>
          <a:chOff x="0" y="0"/>
          <a:chExt cx="0" cy="0"/>
        </a:xfrm>
      </p:grpSpPr>
      <p:sp>
        <p:nvSpPr>
          <p:cNvPr id="477" name="Google Shape;477;p18"/>
          <p:cNvSpPr txBox="1"/>
          <p:nvPr>
            <p:ph type="title"/>
          </p:nvPr>
        </p:nvSpPr>
        <p:spPr>
          <a:xfrm>
            <a:off x="1904275" y="445025"/>
            <a:ext cx="2610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8" name="Google Shape;478;p18"/>
          <p:cNvSpPr txBox="1"/>
          <p:nvPr>
            <p:ph type="body" idx="1"/>
          </p:nvPr>
        </p:nvSpPr>
        <p:spPr>
          <a:xfrm>
            <a:off x="1904275" y="1305696"/>
            <a:ext cx="5163000" cy="2624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sp>
        <p:nvSpPr>
          <p:cNvPr id="479" name="Google Shape;479;p18"/>
          <p:cNvSpPr/>
          <p:nvPr/>
        </p:nvSpPr>
        <p:spPr>
          <a:xfrm rot="5400000">
            <a:off x="2034907" y="-53382"/>
            <a:ext cx="453083" cy="714353"/>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480" name="Shape 480"/>
        <p:cNvGrpSpPr/>
        <p:nvPr/>
      </p:nvGrpSpPr>
      <p:grpSpPr>
        <a:xfrm>
          <a:off x="0" y="0"/>
          <a:ext cx="0" cy="0"/>
          <a:chOff x="0" y="0"/>
          <a:chExt cx="0" cy="0"/>
        </a:xfrm>
      </p:grpSpPr>
      <p:sp>
        <p:nvSpPr>
          <p:cNvPr id="481" name="Google Shape;481;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2" name="Google Shape;482;p19"/>
          <p:cNvSpPr txBox="1"/>
          <p:nvPr>
            <p:ph type="subTitle" idx="1"/>
          </p:nvPr>
        </p:nvSpPr>
        <p:spPr>
          <a:xfrm>
            <a:off x="851225" y="2294183"/>
            <a:ext cx="2348100" cy="13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483" name="Google Shape;483;p19"/>
          <p:cNvSpPr txBox="1"/>
          <p:nvPr>
            <p:ph type="subTitle" idx="2"/>
          </p:nvPr>
        </p:nvSpPr>
        <p:spPr>
          <a:xfrm>
            <a:off x="3397950" y="2294183"/>
            <a:ext cx="2348100" cy="13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484" name="Google Shape;484;p19"/>
          <p:cNvSpPr txBox="1"/>
          <p:nvPr>
            <p:ph type="subTitle" idx="3"/>
          </p:nvPr>
        </p:nvSpPr>
        <p:spPr>
          <a:xfrm>
            <a:off x="5944675" y="2294184"/>
            <a:ext cx="2348100" cy="13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485" name="Google Shape;485;p19"/>
          <p:cNvSpPr txBox="1"/>
          <p:nvPr>
            <p:ph type="subTitle" idx="4"/>
          </p:nvPr>
        </p:nvSpPr>
        <p:spPr>
          <a:xfrm>
            <a:off x="851225" y="152840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86" name="Google Shape;486;p19"/>
          <p:cNvSpPr txBox="1"/>
          <p:nvPr>
            <p:ph type="subTitle" idx="5"/>
          </p:nvPr>
        </p:nvSpPr>
        <p:spPr>
          <a:xfrm>
            <a:off x="3397950" y="152840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87" name="Google Shape;487;p19"/>
          <p:cNvSpPr txBox="1"/>
          <p:nvPr>
            <p:ph type="subTitle" idx="6"/>
          </p:nvPr>
        </p:nvSpPr>
        <p:spPr>
          <a:xfrm>
            <a:off x="5944675" y="152840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488" name="Google Shape;488;p19"/>
          <p:cNvGrpSpPr/>
          <p:nvPr/>
        </p:nvGrpSpPr>
        <p:grpSpPr>
          <a:xfrm rot="5400000">
            <a:off x="7893348" y="2371501"/>
            <a:ext cx="1779877" cy="400484"/>
            <a:chOff x="921450" y="3116850"/>
            <a:chExt cx="2414375" cy="543250"/>
          </a:xfrm>
        </p:grpSpPr>
        <p:sp>
          <p:nvSpPr>
            <p:cNvPr id="489" name="Google Shape;489;p19"/>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9"/>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19"/>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9"/>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9"/>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9"/>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9"/>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9"/>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9"/>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9"/>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9"/>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9"/>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9"/>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9"/>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9"/>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9"/>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9"/>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9"/>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9"/>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9"/>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9"/>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9"/>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19"/>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19"/>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9"/>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19"/>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9"/>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9"/>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9"/>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19"/>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 name="Google Shape;519;p19"/>
          <p:cNvGrpSpPr/>
          <p:nvPr/>
        </p:nvGrpSpPr>
        <p:grpSpPr>
          <a:xfrm rot="-5400000">
            <a:off x="-167357" y="1047132"/>
            <a:ext cx="1058280" cy="211076"/>
            <a:chOff x="921450" y="3849525"/>
            <a:chExt cx="2446325" cy="487925"/>
          </a:xfrm>
        </p:grpSpPr>
        <p:sp>
          <p:nvSpPr>
            <p:cNvPr id="520" name="Google Shape;520;p19"/>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9"/>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9"/>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9"/>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9"/>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9"/>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9"/>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9"/>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9"/>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9"/>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9"/>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9"/>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9"/>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9"/>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9"/>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9"/>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9"/>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9"/>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9"/>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9"/>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9"/>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9"/>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19"/>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19"/>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19"/>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19"/>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19"/>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 name="Google Shape;547;p19"/>
          <p:cNvSpPr/>
          <p:nvPr/>
        </p:nvSpPr>
        <p:spPr>
          <a:xfrm rot="-5400000">
            <a:off x="4348495" y="-128911"/>
            <a:ext cx="447004" cy="704768"/>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548" name="Shape 548"/>
        <p:cNvGrpSpPr/>
        <p:nvPr/>
      </p:nvGrpSpPr>
      <p:grpSpPr>
        <a:xfrm>
          <a:off x="0" y="0"/>
          <a:ext cx="0" cy="0"/>
          <a:chOff x="0" y="0"/>
          <a:chExt cx="0" cy="0"/>
        </a:xfrm>
      </p:grpSpPr>
      <p:sp>
        <p:nvSpPr>
          <p:cNvPr id="549" name="Google Shape;549;p2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0" name="Google Shape;550;p20"/>
          <p:cNvSpPr txBox="1"/>
          <p:nvPr>
            <p:ph type="subTitle" idx="1"/>
          </p:nvPr>
        </p:nvSpPr>
        <p:spPr>
          <a:xfrm>
            <a:off x="1566526" y="1665199"/>
            <a:ext cx="25257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551" name="Google Shape;551;p20"/>
          <p:cNvSpPr txBox="1"/>
          <p:nvPr>
            <p:ph type="subTitle" idx="2"/>
          </p:nvPr>
        </p:nvSpPr>
        <p:spPr>
          <a:xfrm>
            <a:off x="5051774" y="1665197"/>
            <a:ext cx="25257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552" name="Google Shape;552;p20"/>
          <p:cNvSpPr txBox="1"/>
          <p:nvPr>
            <p:ph type="subTitle" idx="3"/>
          </p:nvPr>
        </p:nvSpPr>
        <p:spPr>
          <a:xfrm>
            <a:off x="1566526" y="3357969"/>
            <a:ext cx="25257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553" name="Google Shape;553;p20"/>
          <p:cNvSpPr txBox="1"/>
          <p:nvPr>
            <p:ph type="subTitle" idx="4"/>
          </p:nvPr>
        </p:nvSpPr>
        <p:spPr>
          <a:xfrm>
            <a:off x="5051773" y="3357969"/>
            <a:ext cx="25257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554" name="Google Shape;554;p20"/>
          <p:cNvSpPr txBox="1"/>
          <p:nvPr>
            <p:ph type="subTitle" idx="5"/>
          </p:nvPr>
        </p:nvSpPr>
        <p:spPr>
          <a:xfrm>
            <a:off x="1566525" y="1321075"/>
            <a:ext cx="2525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55" name="Google Shape;555;p20"/>
          <p:cNvSpPr txBox="1"/>
          <p:nvPr>
            <p:ph type="subTitle" idx="6"/>
          </p:nvPr>
        </p:nvSpPr>
        <p:spPr>
          <a:xfrm>
            <a:off x="1566525" y="3009341"/>
            <a:ext cx="2525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56" name="Google Shape;556;p20"/>
          <p:cNvSpPr txBox="1"/>
          <p:nvPr>
            <p:ph type="subTitle" idx="7"/>
          </p:nvPr>
        </p:nvSpPr>
        <p:spPr>
          <a:xfrm>
            <a:off x="5051750" y="1321075"/>
            <a:ext cx="2525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57" name="Google Shape;557;p20"/>
          <p:cNvSpPr txBox="1"/>
          <p:nvPr>
            <p:ph type="subTitle" idx="8"/>
          </p:nvPr>
        </p:nvSpPr>
        <p:spPr>
          <a:xfrm>
            <a:off x="5051751" y="3009341"/>
            <a:ext cx="2525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pic>
        <p:nvPicPr>
          <p:cNvPr id="558" name="Google Shape;558;p20"/>
          <p:cNvPicPr preferRelativeResize="0"/>
          <p:nvPr/>
        </p:nvPicPr>
        <p:blipFill rotWithShape="1">
          <a:blip r:embed="rId2"/>
          <a:srcRect r="13733" b="58366"/>
          <a:stretch>
            <a:fillRect/>
          </a:stretch>
        </p:blipFill>
        <p:spPr>
          <a:xfrm>
            <a:off x="4370200" y="4361125"/>
            <a:ext cx="4773802" cy="782376"/>
          </a:xfrm>
          <a:prstGeom prst="rect">
            <a:avLst/>
          </a:prstGeom>
          <a:noFill/>
          <a:ln>
            <a:noFill/>
          </a:ln>
        </p:spPr>
      </p:pic>
      <p:pic>
        <p:nvPicPr>
          <p:cNvPr id="559" name="Google Shape;559;p20"/>
          <p:cNvPicPr preferRelativeResize="0"/>
          <p:nvPr/>
        </p:nvPicPr>
        <p:blipFill rotWithShape="1">
          <a:blip r:embed="rId2"/>
          <a:srcRect l="20706" t="61559" r="6124"/>
          <a:stretch>
            <a:fillRect/>
          </a:stretch>
        </p:blipFill>
        <p:spPr>
          <a:xfrm rot="-5400000">
            <a:off x="-1672449" y="2761501"/>
            <a:ext cx="4048973" cy="722375"/>
          </a:xfrm>
          <a:prstGeom prst="rect">
            <a:avLst/>
          </a:prstGeom>
          <a:noFill/>
          <a:ln>
            <a:noFill/>
          </a:ln>
        </p:spPr>
      </p:pic>
      <p:sp>
        <p:nvSpPr>
          <p:cNvPr id="560" name="Google Shape;560;p20"/>
          <p:cNvSpPr/>
          <p:nvPr/>
        </p:nvSpPr>
        <p:spPr>
          <a:xfrm rot="-5400000">
            <a:off x="4348392" y="-129032"/>
            <a:ext cx="447225" cy="7052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61" name="Google Shape;561;p20"/>
          <p:cNvGrpSpPr/>
          <p:nvPr/>
        </p:nvGrpSpPr>
        <p:grpSpPr>
          <a:xfrm>
            <a:off x="1095493" y="4697633"/>
            <a:ext cx="1468906" cy="330513"/>
            <a:chOff x="921450" y="3116850"/>
            <a:chExt cx="2414375" cy="543250"/>
          </a:xfrm>
        </p:grpSpPr>
        <p:sp>
          <p:nvSpPr>
            <p:cNvPr id="562" name="Google Shape;562;p20"/>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0"/>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0"/>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0"/>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0"/>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0"/>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0"/>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20"/>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20"/>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0"/>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0"/>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0"/>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0"/>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0"/>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0"/>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0"/>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0"/>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0"/>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0"/>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0"/>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0"/>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0"/>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0"/>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0"/>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0"/>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0"/>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0"/>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0"/>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0"/>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0"/>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 name="Google Shape;592;p20"/>
          <p:cNvGrpSpPr/>
          <p:nvPr/>
        </p:nvGrpSpPr>
        <p:grpSpPr>
          <a:xfrm>
            <a:off x="7457443" y="58358"/>
            <a:ext cx="1468906" cy="330513"/>
            <a:chOff x="921450" y="3116850"/>
            <a:chExt cx="2414375" cy="543250"/>
          </a:xfrm>
        </p:grpSpPr>
        <p:sp>
          <p:nvSpPr>
            <p:cNvPr id="593" name="Google Shape;593;p20"/>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0"/>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0"/>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0"/>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0"/>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0"/>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0"/>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0"/>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0"/>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0"/>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0"/>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0"/>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0"/>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0"/>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0"/>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0"/>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0"/>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0"/>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0"/>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0"/>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0"/>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0"/>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0"/>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20"/>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20"/>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0"/>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0"/>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20"/>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0"/>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0"/>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1" name="Shape 41"/>
        <p:cNvGrpSpPr/>
        <p:nvPr/>
      </p:nvGrpSpPr>
      <p:grpSpPr>
        <a:xfrm>
          <a:off x="0" y="0"/>
          <a:ext cx="0" cy="0"/>
          <a:chOff x="0" y="0"/>
          <a:chExt cx="0" cy="0"/>
        </a:xfrm>
      </p:grpSpPr>
      <p:pic>
        <p:nvPicPr>
          <p:cNvPr id="42" name="Google Shape;42;p3"/>
          <p:cNvPicPr preferRelativeResize="0"/>
          <p:nvPr/>
        </p:nvPicPr>
        <p:blipFill rotWithShape="1">
          <a:blip r:embed="rId2"/>
          <a:srcRect t="9190" b="48361"/>
          <a:stretch>
            <a:fillRect/>
          </a:stretch>
        </p:blipFill>
        <p:spPr>
          <a:xfrm rot="-5400000" flipH="1">
            <a:off x="-2202276" y="2200826"/>
            <a:ext cx="5146402" cy="741850"/>
          </a:xfrm>
          <a:prstGeom prst="rect">
            <a:avLst/>
          </a:prstGeom>
          <a:noFill/>
          <a:ln>
            <a:noFill/>
          </a:ln>
        </p:spPr>
      </p:pic>
      <p:grpSp>
        <p:nvGrpSpPr>
          <p:cNvPr id="43" name="Google Shape;43;p3"/>
          <p:cNvGrpSpPr/>
          <p:nvPr/>
        </p:nvGrpSpPr>
        <p:grpSpPr>
          <a:xfrm rot="5400000">
            <a:off x="7578075" y="2327775"/>
            <a:ext cx="2446325" cy="487925"/>
            <a:chOff x="921450" y="3849525"/>
            <a:chExt cx="2446325" cy="487925"/>
          </a:xfrm>
        </p:grpSpPr>
        <p:sp>
          <p:nvSpPr>
            <p:cNvPr id="44" name="Google Shape;44;p3"/>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 name="Google Shape;71;p3"/>
          <p:cNvSpPr txBox="1"/>
          <p:nvPr>
            <p:ph type="title"/>
          </p:nvPr>
        </p:nvSpPr>
        <p:spPr>
          <a:xfrm>
            <a:off x="3754100" y="3762200"/>
            <a:ext cx="43836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3"/>
          <p:cNvSpPr txBox="1"/>
          <p:nvPr>
            <p:ph type="title" idx="2" hasCustomPrompt="1"/>
          </p:nvPr>
        </p:nvSpPr>
        <p:spPr>
          <a:xfrm>
            <a:off x="3891500" y="3067275"/>
            <a:ext cx="1063500" cy="69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b="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3" name="Google Shape;73;p3"/>
          <p:cNvSpPr/>
          <p:nvPr>
            <p:ph type="pic" idx="3"/>
          </p:nvPr>
        </p:nvSpPr>
        <p:spPr>
          <a:xfrm flipH="1">
            <a:off x="713350" y="0"/>
            <a:ext cx="2780100" cy="5143500"/>
          </a:xfrm>
          <a:prstGeom prst="rect">
            <a:avLst/>
          </a:prstGeom>
          <a:noFill/>
          <a:ln>
            <a:noFill/>
          </a:ln>
        </p:spPr>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623" name="Shape 623"/>
        <p:cNvGrpSpPr/>
        <p:nvPr/>
      </p:nvGrpSpPr>
      <p:grpSpPr>
        <a:xfrm>
          <a:off x="0" y="0"/>
          <a:ext cx="0" cy="0"/>
          <a:chOff x="0" y="0"/>
          <a:chExt cx="0" cy="0"/>
        </a:xfrm>
      </p:grpSpPr>
      <p:sp>
        <p:nvSpPr>
          <p:cNvPr id="624" name="Google Shape;624;p2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5" name="Google Shape;625;p21"/>
          <p:cNvSpPr txBox="1"/>
          <p:nvPr>
            <p:ph type="subTitle" idx="1"/>
          </p:nvPr>
        </p:nvSpPr>
        <p:spPr>
          <a:xfrm>
            <a:off x="713062" y="1668936"/>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26" name="Google Shape;626;p21"/>
          <p:cNvSpPr txBox="1"/>
          <p:nvPr>
            <p:ph type="subTitle" idx="2"/>
          </p:nvPr>
        </p:nvSpPr>
        <p:spPr>
          <a:xfrm>
            <a:off x="3337490" y="1668946"/>
            <a:ext cx="24690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27" name="Google Shape;627;p21"/>
          <p:cNvSpPr txBox="1"/>
          <p:nvPr>
            <p:ph type="subTitle" idx="3"/>
          </p:nvPr>
        </p:nvSpPr>
        <p:spPr>
          <a:xfrm>
            <a:off x="713062" y="3350817"/>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28" name="Google Shape;628;p21"/>
          <p:cNvSpPr txBox="1"/>
          <p:nvPr>
            <p:ph type="subTitle" idx="4"/>
          </p:nvPr>
        </p:nvSpPr>
        <p:spPr>
          <a:xfrm>
            <a:off x="3337499" y="3350818"/>
            <a:ext cx="24690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29" name="Google Shape;629;p21"/>
          <p:cNvSpPr txBox="1"/>
          <p:nvPr>
            <p:ph type="subTitle" idx="5"/>
          </p:nvPr>
        </p:nvSpPr>
        <p:spPr>
          <a:xfrm>
            <a:off x="5961618" y="1668942"/>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30" name="Google Shape;630;p21"/>
          <p:cNvSpPr txBox="1"/>
          <p:nvPr>
            <p:ph type="subTitle" idx="6"/>
          </p:nvPr>
        </p:nvSpPr>
        <p:spPr>
          <a:xfrm>
            <a:off x="5961636" y="3350817"/>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sp>
        <p:nvSpPr>
          <p:cNvPr id="631" name="Google Shape;631;p21"/>
          <p:cNvSpPr txBox="1"/>
          <p:nvPr>
            <p:ph type="subTitle" idx="7"/>
          </p:nvPr>
        </p:nvSpPr>
        <p:spPr>
          <a:xfrm>
            <a:off x="713063" y="1209598"/>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632" name="Google Shape;632;p21"/>
          <p:cNvSpPr txBox="1"/>
          <p:nvPr>
            <p:ph type="subTitle" idx="8"/>
          </p:nvPr>
        </p:nvSpPr>
        <p:spPr>
          <a:xfrm>
            <a:off x="3338688" y="1209598"/>
            <a:ext cx="24666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633" name="Google Shape;633;p21"/>
          <p:cNvSpPr txBox="1"/>
          <p:nvPr>
            <p:ph type="subTitle" idx="9"/>
          </p:nvPr>
        </p:nvSpPr>
        <p:spPr>
          <a:xfrm>
            <a:off x="5961614" y="1209598"/>
            <a:ext cx="24669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634" name="Google Shape;634;p21"/>
          <p:cNvSpPr txBox="1"/>
          <p:nvPr>
            <p:ph type="subTitle" idx="13"/>
          </p:nvPr>
        </p:nvSpPr>
        <p:spPr>
          <a:xfrm>
            <a:off x="713063" y="2889360"/>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635" name="Google Shape;635;p21"/>
          <p:cNvSpPr txBox="1"/>
          <p:nvPr>
            <p:ph type="subTitle" idx="14"/>
          </p:nvPr>
        </p:nvSpPr>
        <p:spPr>
          <a:xfrm>
            <a:off x="3338688" y="2889357"/>
            <a:ext cx="24666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636" name="Google Shape;636;p21"/>
          <p:cNvSpPr txBox="1"/>
          <p:nvPr>
            <p:ph type="subTitle" idx="15"/>
          </p:nvPr>
        </p:nvSpPr>
        <p:spPr>
          <a:xfrm>
            <a:off x="5961614" y="2889352"/>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637" name="Google Shape;637;p21"/>
          <p:cNvGrpSpPr/>
          <p:nvPr/>
        </p:nvGrpSpPr>
        <p:grpSpPr>
          <a:xfrm rot="-5400000">
            <a:off x="-589707" y="3726770"/>
            <a:ext cx="1908623" cy="380679"/>
            <a:chOff x="921450" y="3849525"/>
            <a:chExt cx="2446325" cy="487925"/>
          </a:xfrm>
        </p:grpSpPr>
        <p:sp>
          <p:nvSpPr>
            <p:cNvPr id="638" name="Google Shape;638;p21"/>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1"/>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1"/>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1"/>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1"/>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21"/>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21"/>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21"/>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21"/>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21"/>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1"/>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21"/>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21"/>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1"/>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21"/>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21"/>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21"/>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1"/>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1"/>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1"/>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1"/>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1"/>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1"/>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21"/>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21"/>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21"/>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21"/>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 name="Google Shape;665;p21"/>
          <p:cNvGrpSpPr/>
          <p:nvPr/>
        </p:nvGrpSpPr>
        <p:grpSpPr>
          <a:xfrm>
            <a:off x="7146209" y="64334"/>
            <a:ext cx="1908623" cy="380679"/>
            <a:chOff x="921450" y="3849525"/>
            <a:chExt cx="2446325" cy="487925"/>
          </a:xfrm>
        </p:grpSpPr>
        <p:sp>
          <p:nvSpPr>
            <p:cNvPr id="666" name="Google Shape;666;p21"/>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21"/>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21"/>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21"/>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21"/>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21"/>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21"/>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21"/>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21"/>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1"/>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21"/>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21"/>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21"/>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21"/>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21"/>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1"/>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1"/>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1"/>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1"/>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1"/>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21"/>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21"/>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21"/>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21"/>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21"/>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21"/>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1"/>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93" name="Google Shape;693;p21"/>
          <p:cNvPicPr preferRelativeResize="0"/>
          <p:nvPr/>
        </p:nvPicPr>
        <p:blipFill rotWithShape="1">
          <a:blip r:embed="rId2"/>
          <a:srcRect r="36045"/>
          <a:stretch>
            <a:fillRect/>
          </a:stretch>
        </p:blipFill>
        <p:spPr>
          <a:xfrm rot="-3600017">
            <a:off x="7779406" y="3346187"/>
            <a:ext cx="2617135" cy="1389670"/>
          </a:xfrm>
          <a:prstGeom prst="rect">
            <a:avLst/>
          </a:prstGeom>
          <a:noFill/>
          <a:ln>
            <a:noFill/>
          </a:ln>
        </p:spPr>
      </p:pic>
      <p:pic>
        <p:nvPicPr>
          <p:cNvPr id="694" name="Google Shape;694;p21"/>
          <p:cNvPicPr preferRelativeResize="0"/>
          <p:nvPr/>
        </p:nvPicPr>
        <p:blipFill rotWithShape="1">
          <a:blip r:embed="rId2"/>
          <a:srcRect r="21377" b="53390"/>
          <a:stretch>
            <a:fillRect/>
          </a:stretch>
        </p:blipFill>
        <p:spPr>
          <a:xfrm rot="-26">
            <a:off x="-35200" y="4495762"/>
            <a:ext cx="3217402" cy="647726"/>
          </a:xfrm>
          <a:prstGeom prst="rect">
            <a:avLst/>
          </a:prstGeom>
          <a:noFill/>
          <a:ln>
            <a:noFill/>
          </a:ln>
        </p:spPr>
      </p:pic>
      <p:sp>
        <p:nvSpPr>
          <p:cNvPr id="695" name="Google Shape;695;p21"/>
          <p:cNvSpPr/>
          <p:nvPr/>
        </p:nvSpPr>
        <p:spPr>
          <a:xfrm rot="-5400000">
            <a:off x="-186314" y="-136468"/>
            <a:ext cx="465573" cy="734046"/>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696" name="Shape 696"/>
        <p:cNvGrpSpPr/>
        <p:nvPr/>
      </p:nvGrpSpPr>
      <p:grpSpPr>
        <a:xfrm>
          <a:off x="0" y="0"/>
          <a:ext cx="0" cy="0"/>
          <a:chOff x="0" y="0"/>
          <a:chExt cx="0" cy="0"/>
        </a:xfrm>
      </p:grpSpPr>
      <p:sp>
        <p:nvSpPr>
          <p:cNvPr id="697" name="Google Shape;697;p22"/>
          <p:cNvSpPr txBox="1"/>
          <p:nvPr>
            <p:ph type="title"/>
          </p:nvPr>
        </p:nvSpPr>
        <p:spPr>
          <a:xfrm>
            <a:off x="713225" y="949909"/>
            <a:ext cx="44481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8" name="Google Shape;698;p22"/>
          <p:cNvSpPr txBox="1"/>
          <p:nvPr>
            <p:ph type="subTitle" idx="1"/>
          </p:nvPr>
        </p:nvSpPr>
        <p:spPr>
          <a:xfrm>
            <a:off x="713225" y="1854465"/>
            <a:ext cx="4448100" cy="89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grpSp>
        <p:nvGrpSpPr>
          <p:cNvPr id="699" name="Google Shape;699;p22"/>
          <p:cNvGrpSpPr/>
          <p:nvPr/>
        </p:nvGrpSpPr>
        <p:grpSpPr>
          <a:xfrm>
            <a:off x="6233430" y="4699382"/>
            <a:ext cx="1722898" cy="387663"/>
            <a:chOff x="921450" y="3116850"/>
            <a:chExt cx="2414375" cy="543250"/>
          </a:xfrm>
        </p:grpSpPr>
        <p:sp>
          <p:nvSpPr>
            <p:cNvPr id="700" name="Google Shape;700;p22"/>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22"/>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22"/>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22"/>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22"/>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22"/>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22"/>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22"/>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22"/>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22"/>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22"/>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22"/>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22"/>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22"/>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22"/>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2"/>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22"/>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22"/>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22"/>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22"/>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22"/>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22"/>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22"/>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22"/>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22"/>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22"/>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22"/>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22"/>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22"/>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22"/>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 name="Google Shape;730;p22"/>
          <p:cNvGrpSpPr/>
          <p:nvPr/>
        </p:nvGrpSpPr>
        <p:grpSpPr>
          <a:xfrm>
            <a:off x="788087" y="56201"/>
            <a:ext cx="1943605" cy="387656"/>
            <a:chOff x="921450" y="3849525"/>
            <a:chExt cx="2446325" cy="487925"/>
          </a:xfrm>
        </p:grpSpPr>
        <p:sp>
          <p:nvSpPr>
            <p:cNvPr id="731" name="Google Shape;731;p22"/>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22"/>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22"/>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2"/>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2"/>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2"/>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22"/>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22"/>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22"/>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22"/>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22"/>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22"/>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22"/>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22"/>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22"/>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2"/>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2"/>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2"/>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2"/>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2"/>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22"/>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22"/>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22"/>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2"/>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2"/>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2"/>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22"/>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8" name="Google Shape;758;p22"/>
          <p:cNvSpPr/>
          <p:nvPr/>
        </p:nvSpPr>
        <p:spPr>
          <a:xfrm>
            <a:off x="135700" y="3823425"/>
            <a:ext cx="495086" cy="780578"/>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2"/>
          <p:cNvSpPr txBox="1"/>
          <p:nvPr/>
        </p:nvSpPr>
        <p:spPr>
          <a:xfrm>
            <a:off x="713225" y="3396429"/>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CREDITS: This presentation template was created by </a:t>
            </a:r>
            <a:r>
              <a:rPr lang="en-GB" sz="1000"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hlinkClick r:id="rId2"/>
              </a:rPr>
              <a:t>Slidesgo</a:t>
            </a:r>
            <a:r>
              <a:rPr lang="en-GB"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 and includes icons by </a:t>
            </a:r>
            <a:r>
              <a:rPr lang="en-GB" sz="10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hlinkClick r:id="rId3"/>
              </a:rPr>
              <a:t>Flaticon</a:t>
            </a:r>
            <a:r>
              <a:rPr lang="en-GB"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 and infographics &amp; images by </a:t>
            </a:r>
            <a:r>
              <a:rPr lang="en-GB" sz="10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hlinkClick r:id="rId4"/>
              </a:rPr>
              <a:t>Freepik</a:t>
            </a:r>
            <a:r>
              <a:rPr lang="en-GB" sz="10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 </a:t>
            </a:r>
            <a:endParaRPr sz="10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760" name="Shape 760"/>
        <p:cNvGrpSpPr/>
        <p:nvPr/>
      </p:nvGrpSpPr>
      <p:grpSpPr>
        <a:xfrm>
          <a:off x="0" y="0"/>
          <a:ext cx="0" cy="0"/>
          <a:chOff x="0" y="0"/>
          <a:chExt cx="0" cy="0"/>
        </a:xfrm>
      </p:grpSpPr>
      <p:grpSp>
        <p:nvGrpSpPr>
          <p:cNvPr id="761" name="Google Shape;761;p23"/>
          <p:cNvGrpSpPr/>
          <p:nvPr/>
        </p:nvGrpSpPr>
        <p:grpSpPr>
          <a:xfrm rot="5400000" flipH="1">
            <a:off x="7880230" y="2381407"/>
            <a:ext cx="1908623" cy="380679"/>
            <a:chOff x="921450" y="3849525"/>
            <a:chExt cx="2446325" cy="487925"/>
          </a:xfrm>
        </p:grpSpPr>
        <p:sp>
          <p:nvSpPr>
            <p:cNvPr id="762" name="Google Shape;762;p23"/>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3"/>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3"/>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3"/>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3"/>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3"/>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3"/>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3"/>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23"/>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23"/>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23"/>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3"/>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3"/>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3"/>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3"/>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23"/>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23"/>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23"/>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23"/>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23"/>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23"/>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23"/>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23"/>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3"/>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3"/>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23"/>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23"/>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 name="Google Shape;789;p23"/>
          <p:cNvGrpSpPr/>
          <p:nvPr/>
        </p:nvGrpSpPr>
        <p:grpSpPr>
          <a:xfrm flipH="1">
            <a:off x="968614" y="64334"/>
            <a:ext cx="1908623" cy="380679"/>
            <a:chOff x="921450" y="3849525"/>
            <a:chExt cx="2446325" cy="487925"/>
          </a:xfrm>
        </p:grpSpPr>
        <p:sp>
          <p:nvSpPr>
            <p:cNvPr id="790" name="Google Shape;790;p23"/>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23"/>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23"/>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3"/>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3"/>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3"/>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3"/>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23"/>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3"/>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23"/>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23"/>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23"/>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23"/>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23"/>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23"/>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23"/>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23"/>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23"/>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3"/>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3"/>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3"/>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3"/>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3"/>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3"/>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3"/>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3"/>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3"/>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17" name="Google Shape;817;p23"/>
          <p:cNvPicPr preferRelativeResize="0"/>
          <p:nvPr/>
        </p:nvPicPr>
        <p:blipFill rotWithShape="1">
          <a:blip r:embed="rId2"/>
          <a:srcRect r="36045"/>
          <a:stretch>
            <a:fillRect/>
          </a:stretch>
        </p:blipFill>
        <p:spPr>
          <a:xfrm rot="3600017" flipH="1">
            <a:off x="-1179045" y="4188787"/>
            <a:ext cx="2617135" cy="1389670"/>
          </a:xfrm>
          <a:prstGeom prst="rect">
            <a:avLst/>
          </a:prstGeom>
          <a:noFill/>
          <a:ln>
            <a:noFill/>
          </a:ln>
        </p:spPr>
      </p:pic>
      <p:pic>
        <p:nvPicPr>
          <p:cNvPr id="818" name="Google Shape;818;p23"/>
          <p:cNvPicPr preferRelativeResize="0"/>
          <p:nvPr/>
        </p:nvPicPr>
        <p:blipFill rotWithShape="1">
          <a:blip r:embed="rId2"/>
          <a:srcRect r="21377" b="53390"/>
          <a:stretch>
            <a:fillRect/>
          </a:stretch>
        </p:blipFill>
        <p:spPr>
          <a:xfrm rot="26" flipH="1">
            <a:off x="6841244" y="4495762"/>
            <a:ext cx="3217402" cy="647726"/>
          </a:xfrm>
          <a:prstGeom prst="rect">
            <a:avLst/>
          </a:prstGeom>
          <a:noFill/>
          <a:ln>
            <a:noFill/>
          </a:ln>
        </p:spPr>
      </p:pic>
      <p:sp>
        <p:nvSpPr>
          <p:cNvPr id="819" name="Google Shape;819;p23"/>
          <p:cNvSpPr/>
          <p:nvPr/>
        </p:nvSpPr>
        <p:spPr>
          <a:xfrm rot="5400000" flipH="1">
            <a:off x="4377211" y="-136468"/>
            <a:ext cx="465573" cy="734046"/>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820" name="Shape 820"/>
        <p:cNvGrpSpPr/>
        <p:nvPr/>
      </p:nvGrpSpPr>
      <p:grpSpPr>
        <a:xfrm>
          <a:off x="0" y="0"/>
          <a:ext cx="0" cy="0"/>
          <a:chOff x="0" y="0"/>
          <a:chExt cx="0" cy="0"/>
        </a:xfrm>
      </p:grpSpPr>
      <p:grpSp>
        <p:nvGrpSpPr>
          <p:cNvPr id="821" name="Google Shape;821;p24"/>
          <p:cNvGrpSpPr/>
          <p:nvPr/>
        </p:nvGrpSpPr>
        <p:grpSpPr>
          <a:xfrm rot="-5400000" flipH="1">
            <a:off x="7854568" y="3335717"/>
            <a:ext cx="1908623" cy="380679"/>
            <a:chOff x="921450" y="3849525"/>
            <a:chExt cx="2446325" cy="487925"/>
          </a:xfrm>
        </p:grpSpPr>
        <p:sp>
          <p:nvSpPr>
            <p:cNvPr id="822" name="Google Shape;822;p24"/>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4"/>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4"/>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24"/>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24"/>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4"/>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24"/>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4"/>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24"/>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24"/>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4"/>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4"/>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4"/>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4"/>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4"/>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4"/>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4"/>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4"/>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4"/>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4"/>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4"/>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4"/>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4"/>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4"/>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4"/>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4"/>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4"/>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24"/>
          <p:cNvGrpSpPr/>
          <p:nvPr/>
        </p:nvGrpSpPr>
        <p:grpSpPr>
          <a:xfrm rot="10800000" flipH="1">
            <a:off x="7090609" y="4675452"/>
            <a:ext cx="1908623" cy="380679"/>
            <a:chOff x="921450" y="3849525"/>
            <a:chExt cx="2446325" cy="487925"/>
          </a:xfrm>
        </p:grpSpPr>
        <p:sp>
          <p:nvSpPr>
            <p:cNvPr id="850" name="Google Shape;850;p24"/>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4"/>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4"/>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4"/>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4"/>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4"/>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4"/>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4"/>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4"/>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4"/>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4"/>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4"/>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4"/>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4"/>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4"/>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4"/>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4"/>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4"/>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4"/>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4"/>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4"/>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4"/>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4"/>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4"/>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4"/>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4"/>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4"/>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77" name="Google Shape;877;p24"/>
          <p:cNvPicPr preferRelativeResize="0"/>
          <p:nvPr/>
        </p:nvPicPr>
        <p:blipFill rotWithShape="1">
          <a:blip r:embed="rId2"/>
          <a:srcRect r="36045"/>
          <a:stretch>
            <a:fillRect/>
          </a:stretch>
        </p:blipFill>
        <p:spPr>
          <a:xfrm rot="-7199983" flipH="1">
            <a:off x="7577931" y="-278816"/>
            <a:ext cx="2617135" cy="1389670"/>
          </a:xfrm>
          <a:prstGeom prst="rect">
            <a:avLst/>
          </a:prstGeom>
          <a:noFill/>
          <a:ln>
            <a:noFill/>
          </a:ln>
        </p:spPr>
      </p:pic>
      <p:pic>
        <p:nvPicPr>
          <p:cNvPr id="878" name="Google Shape;878;p24"/>
          <p:cNvPicPr preferRelativeResize="0"/>
          <p:nvPr/>
        </p:nvPicPr>
        <p:blipFill rotWithShape="1">
          <a:blip r:embed="rId2"/>
          <a:srcRect r="21377" b="53390"/>
          <a:stretch>
            <a:fillRect/>
          </a:stretch>
        </p:blipFill>
        <p:spPr>
          <a:xfrm rot="-10799974" flipH="1">
            <a:off x="-35200" y="3"/>
            <a:ext cx="3217402" cy="647726"/>
          </a:xfrm>
          <a:prstGeom prst="rect">
            <a:avLst/>
          </a:prstGeom>
          <a:noFill/>
          <a:ln>
            <a:noFill/>
          </a:ln>
        </p:spPr>
      </p:pic>
      <p:sp>
        <p:nvSpPr>
          <p:cNvPr id="879" name="Google Shape;879;p24"/>
          <p:cNvSpPr/>
          <p:nvPr/>
        </p:nvSpPr>
        <p:spPr>
          <a:xfrm flipH="1">
            <a:off x="-10367" y="2198838"/>
            <a:ext cx="465573" cy="734046"/>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74" name="Shape 74"/>
        <p:cNvGrpSpPr/>
        <p:nvPr/>
      </p:nvGrpSpPr>
      <p:grpSpPr>
        <a:xfrm>
          <a:off x="0" y="0"/>
          <a:ext cx="0" cy="0"/>
          <a:chOff x="0" y="0"/>
          <a:chExt cx="0" cy="0"/>
        </a:xfrm>
      </p:grpSpPr>
      <p:sp>
        <p:nvSpPr>
          <p:cNvPr id="75" name="Google Shape;75;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4"/>
          <p:cNvSpPr txBox="1"/>
          <p:nvPr>
            <p:ph type="body" idx="1"/>
          </p:nvPr>
        </p:nvSpPr>
        <p:spPr>
          <a:xfrm>
            <a:off x="720000" y="1017726"/>
            <a:ext cx="7704000" cy="339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pic>
        <p:nvPicPr>
          <p:cNvPr id="77" name="Google Shape;77;p4"/>
          <p:cNvPicPr preferRelativeResize="0"/>
          <p:nvPr/>
        </p:nvPicPr>
        <p:blipFill rotWithShape="1">
          <a:blip r:embed="rId2"/>
          <a:srcRect r="-7169" b="36972"/>
          <a:stretch>
            <a:fillRect/>
          </a:stretch>
        </p:blipFill>
        <p:spPr>
          <a:xfrm rot="-5400000">
            <a:off x="6788549" y="1567624"/>
            <a:ext cx="3917602" cy="782349"/>
          </a:xfrm>
          <a:prstGeom prst="rect">
            <a:avLst/>
          </a:prstGeom>
          <a:noFill/>
          <a:ln>
            <a:noFill/>
          </a:ln>
        </p:spPr>
      </p:pic>
      <p:pic>
        <p:nvPicPr>
          <p:cNvPr id="78" name="Google Shape;78;p4"/>
          <p:cNvPicPr preferRelativeResize="0"/>
          <p:nvPr/>
        </p:nvPicPr>
        <p:blipFill rotWithShape="1">
          <a:blip r:embed="rId2"/>
          <a:srcRect b="56119"/>
          <a:stretch>
            <a:fillRect/>
          </a:stretch>
        </p:blipFill>
        <p:spPr>
          <a:xfrm rot="10800000" flipH="1">
            <a:off x="-41125" y="0"/>
            <a:ext cx="3620424" cy="539501"/>
          </a:xfrm>
          <a:prstGeom prst="rect">
            <a:avLst/>
          </a:prstGeom>
          <a:noFill/>
          <a:ln>
            <a:noFill/>
          </a:ln>
        </p:spPr>
      </p:pic>
      <p:sp>
        <p:nvSpPr>
          <p:cNvPr id="79" name="Google Shape;79;p4"/>
          <p:cNvSpPr/>
          <p:nvPr/>
        </p:nvSpPr>
        <p:spPr>
          <a:xfrm rot="-5400000">
            <a:off x="8558523" y="-141512"/>
            <a:ext cx="466568" cy="735615"/>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4"/>
          <p:cNvSpPr/>
          <p:nvPr/>
        </p:nvSpPr>
        <p:spPr>
          <a:xfrm rot="-5400000" flipH="1">
            <a:off x="127713" y="4572885"/>
            <a:ext cx="442914" cy="698320"/>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81" name="Shape 81"/>
        <p:cNvGrpSpPr/>
        <p:nvPr/>
      </p:nvGrpSpPr>
      <p:grpSpPr>
        <a:xfrm>
          <a:off x="0" y="0"/>
          <a:ext cx="0" cy="0"/>
          <a:chOff x="0" y="0"/>
          <a:chExt cx="0" cy="0"/>
        </a:xfrm>
      </p:grpSpPr>
      <p:sp>
        <p:nvSpPr>
          <p:cNvPr id="82" name="Google Shape;82;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5"/>
          <p:cNvSpPr txBox="1"/>
          <p:nvPr>
            <p:ph type="subTitle" idx="1"/>
          </p:nvPr>
        </p:nvSpPr>
        <p:spPr>
          <a:xfrm>
            <a:off x="5017188" y="2427341"/>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4" name="Google Shape;84;p5"/>
          <p:cNvSpPr txBox="1"/>
          <p:nvPr>
            <p:ph type="subTitle" idx="2"/>
          </p:nvPr>
        </p:nvSpPr>
        <p:spPr>
          <a:xfrm>
            <a:off x="1431012" y="2427347"/>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5" name="Google Shape;85;p5"/>
          <p:cNvSpPr txBox="1"/>
          <p:nvPr>
            <p:ph type="subTitle" idx="3"/>
          </p:nvPr>
        </p:nvSpPr>
        <p:spPr>
          <a:xfrm>
            <a:off x="1431012" y="1621500"/>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86" name="Google Shape;86;p5"/>
          <p:cNvSpPr txBox="1"/>
          <p:nvPr>
            <p:ph type="subTitle" idx="4"/>
          </p:nvPr>
        </p:nvSpPr>
        <p:spPr>
          <a:xfrm>
            <a:off x="5017187" y="1621500"/>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ublic Sans"/>
                <a:ea typeface="Public Sans"/>
                <a:cs typeface="Public Sans"/>
                <a:sym typeface="Public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87" name="Google Shape;87;p5"/>
          <p:cNvGrpSpPr/>
          <p:nvPr/>
        </p:nvGrpSpPr>
        <p:grpSpPr>
          <a:xfrm>
            <a:off x="3683999" y="4661666"/>
            <a:ext cx="1776014" cy="399615"/>
            <a:chOff x="921450" y="3116850"/>
            <a:chExt cx="2414375" cy="543250"/>
          </a:xfrm>
        </p:grpSpPr>
        <p:sp>
          <p:nvSpPr>
            <p:cNvPr id="88" name="Google Shape;88;p5"/>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5"/>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5"/>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5"/>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5"/>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5"/>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5"/>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5"/>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5"/>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5"/>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5"/>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5"/>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5"/>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5"/>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5"/>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5"/>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5"/>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5"/>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5"/>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5"/>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5"/>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5"/>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5"/>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5"/>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5"/>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5"/>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5"/>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18" name="Google Shape;118;p5"/>
          <p:cNvPicPr preferRelativeResize="0"/>
          <p:nvPr/>
        </p:nvPicPr>
        <p:blipFill rotWithShape="1">
          <a:blip r:embed="rId2"/>
          <a:srcRect l="37018" t="23548" r="16972" b="37463"/>
          <a:stretch>
            <a:fillRect/>
          </a:stretch>
        </p:blipFill>
        <p:spPr>
          <a:xfrm rot="-5400000">
            <a:off x="7528399" y="915874"/>
            <a:ext cx="2546126" cy="732675"/>
          </a:xfrm>
          <a:prstGeom prst="rect">
            <a:avLst/>
          </a:prstGeom>
          <a:noFill/>
          <a:ln>
            <a:noFill/>
          </a:ln>
        </p:spPr>
      </p:pic>
      <p:pic>
        <p:nvPicPr>
          <p:cNvPr id="119" name="Google Shape;119;p5"/>
          <p:cNvPicPr preferRelativeResize="0"/>
          <p:nvPr/>
        </p:nvPicPr>
        <p:blipFill rotWithShape="1">
          <a:blip r:embed="rId2"/>
          <a:srcRect t="32931" r="50367" b="28754"/>
          <a:stretch>
            <a:fillRect/>
          </a:stretch>
        </p:blipFill>
        <p:spPr>
          <a:xfrm rot="-5400000">
            <a:off x="-1013287" y="3428988"/>
            <a:ext cx="2746574" cy="720000"/>
          </a:xfrm>
          <a:prstGeom prst="rect">
            <a:avLst/>
          </a:prstGeom>
          <a:noFill/>
          <a:ln>
            <a:noFill/>
          </a:ln>
        </p:spPr>
      </p:pic>
      <p:sp>
        <p:nvSpPr>
          <p:cNvPr id="120" name="Google Shape;120;p5"/>
          <p:cNvSpPr/>
          <p:nvPr/>
        </p:nvSpPr>
        <p:spPr>
          <a:xfrm rot="5400000">
            <a:off x="130657" y="4578552"/>
            <a:ext cx="453083" cy="714353"/>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5"/>
          <p:cNvSpPr/>
          <p:nvPr/>
        </p:nvSpPr>
        <p:spPr>
          <a:xfrm rot="-5400000">
            <a:off x="8559893" y="-143094"/>
            <a:ext cx="464800" cy="732652"/>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22" name="Shape 122"/>
        <p:cNvGrpSpPr/>
        <p:nvPr/>
      </p:nvGrpSpPr>
      <p:grpSpPr>
        <a:xfrm>
          <a:off x="0" y="0"/>
          <a:ext cx="0" cy="0"/>
          <a:chOff x="0" y="0"/>
          <a:chExt cx="0" cy="0"/>
        </a:xfrm>
      </p:grpSpPr>
      <p:sp>
        <p:nvSpPr>
          <p:cNvPr id="123" name="Google Shape;123;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24" name="Google Shape;124;p6"/>
          <p:cNvPicPr preferRelativeResize="0"/>
          <p:nvPr/>
        </p:nvPicPr>
        <p:blipFill rotWithShape="1">
          <a:blip r:embed="rId2"/>
          <a:srcRect t="6271" b="52682"/>
          <a:stretch>
            <a:fillRect/>
          </a:stretch>
        </p:blipFill>
        <p:spPr>
          <a:xfrm rot="-5400000">
            <a:off x="6211976" y="2212401"/>
            <a:ext cx="5156323" cy="718726"/>
          </a:xfrm>
          <a:prstGeom prst="rect">
            <a:avLst/>
          </a:prstGeom>
          <a:noFill/>
          <a:ln>
            <a:noFill/>
          </a:ln>
        </p:spPr>
      </p:pic>
      <p:pic>
        <p:nvPicPr>
          <p:cNvPr id="125" name="Google Shape;125;p6"/>
          <p:cNvPicPr preferRelativeResize="0"/>
          <p:nvPr/>
        </p:nvPicPr>
        <p:blipFill rotWithShape="1">
          <a:blip r:embed="rId2"/>
          <a:srcRect t="6271" b="52682"/>
          <a:stretch>
            <a:fillRect/>
          </a:stretch>
        </p:blipFill>
        <p:spPr>
          <a:xfrm rot="5400000" flipH="1">
            <a:off x="-2224299" y="2212401"/>
            <a:ext cx="5156323" cy="718726"/>
          </a:xfrm>
          <a:prstGeom prst="rect">
            <a:avLst/>
          </a:prstGeom>
          <a:noFill/>
          <a:ln>
            <a:noFill/>
          </a:ln>
        </p:spPr>
      </p:pic>
      <p:grpSp>
        <p:nvGrpSpPr>
          <p:cNvPr id="126" name="Google Shape;126;p6"/>
          <p:cNvGrpSpPr/>
          <p:nvPr/>
        </p:nvGrpSpPr>
        <p:grpSpPr>
          <a:xfrm>
            <a:off x="7433224" y="4745142"/>
            <a:ext cx="1496906" cy="298561"/>
            <a:chOff x="921450" y="3849525"/>
            <a:chExt cx="2446325" cy="487925"/>
          </a:xfrm>
        </p:grpSpPr>
        <p:sp>
          <p:nvSpPr>
            <p:cNvPr id="127" name="Google Shape;127;p6"/>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6"/>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6"/>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6"/>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6"/>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6"/>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6"/>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6"/>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6"/>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6"/>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6"/>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6"/>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6"/>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6"/>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6"/>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6"/>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6"/>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6"/>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6"/>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6"/>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6"/>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6"/>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6"/>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6"/>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6"/>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6"/>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6"/>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4" name="Google Shape;154;p6"/>
          <p:cNvSpPr/>
          <p:nvPr/>
        </p:nvSpPr>
        <p:spPr>
          <a:xfrm rot="10800000">
            <a:off x="-5491" y="-4687"/>
            <a:ext cx="371840" cy="58626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55" name="Shape 155"/>
        <p:cNvGrpSpPr/>
        <p:nvPr/>
      </p:nvGrpSpPr>
      <p:grpSpPr>
        <a:xfrm>
          <a:off x="0" y="0"/>
          <a:ext cx="0" cy="0"/>
          <a:chOff x="0" y="0"/>
          <a:chExt cx="0" cy="0"/>
        </a:xfrm>
      </p:grpSpPr>
      <p:pic>
        <p:nvPicPr>
          <p:cNvPr id="156" name="Google Shape;156;p7"/>
          <p:cNvPicPr preferRelativeResize="0"/>
          <p:nvPr/>
        </p:nvPicPr>
        <p:blipFill rotWithShape="1">
          <a:blip r:embed="rId2"/>
          <a:srcRect l="3274" t="22648" r="10332"/>
          <a:stretch>
            <a:fillRect/>
          </a:stretch>
        </p:blipFill>
        <p:spPr>
          <a:xfrm rot="5400000" flipH="1">
            <a:off x="5766998" y="1796099"/>
            <a:ext cx="5161526" cy="1569325"/>
          </a:xfrm>
          <a:prstGeom prst="rect">
            <a:avLst/>
          </a:prstGeom>
          <a:noFill/>
          <a:ln>
            <a:noFill/>
          </a:ln>
        </p:spPr>
      </p:pic>
      <p:sp>
        <p:nvSpPr>
          <p:cNvPr id="157" name="Google Shape;157;p7"/>
          <p:cNvSpPr txBox="1"/>
          <p:nvPr>
            <p:ph type="title"/>
          </p:nvPr>
        </p:nvSpPr>
        <p:spPr>
          <a:xfrm>
            <a:off x="713225" y="980150"/>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 name="Google Shape;158;p7"/>
          <p:cNvSpPr txBox="1"/>
          <p:nvPr>
            <p:ph type="subTitle" idx="1"/>
          </p:nvPr>
        </p:nvSpPr>
        <p:spPr>
          <a:xfrm>
            <a:off x="713225" y="1488852"/>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p:txBody>
      </p:sp>
      <p:sp>
        <p:nvSpPr>
          <p:cNvPr id="159" name="Google Shape;159;p7"/>
          <p:cNvSpPr/>
          <p:nvPr>
            <p:ph type="pic" idx="2"/>
          </p:nvPr>
        </p:nvSpPr>
        <p:spPr>
          <a:xfrm>
            <a:off x="5617149" y="0"/>
            <a:ext cx="2813700" cy="5143500"/>
          </a:xfrm>
          <a:prstGeom prst="rect">
            <a:avLst/>
          </a:prstGeom>
          <a:noFill/>
          <a:ln>
            <a:noFill/>
          </a:ln>
        </p:spPr>
      </p:sp>
      <p:grpSp>
        <p:nvGrpSpPr>
          <p:cNvPr id="160" name="Google Shape;160;p7"/>
          <p:cNvGrpSpPr/>
          <p:nvPr/>
        </p:nvGrpSpPr>
        <p:grpSpPr>
          <a:xfrm rot="5400000">
            <a:off x="7893348" y="2371501"/>
            <a:ext cx="1779877" cy="400484"/>
            <a:chOff x="921450" y="3116850"/>
            <a:chExt cx="2414375" cy="543250"/>
          </a:xfrm>
        </p:grpSpPr>
        <p:sp>
          <p:nvSpPr>
            <p:cNvPr id="161" name="Google Shape;161;p7"/>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7"/>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7"/>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7"/>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7"/>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7"/>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7"/>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7"/>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7"/>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7"/>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7"/>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7"/>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7"/>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7"/>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7"/>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7"/>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7"/>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7"/>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7"/>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7"/>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7"/>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7"/>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7"/>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7"/>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7"/>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7"/>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7"/>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7"/>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7"/>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7"/>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1" name="Google Shape;191;p7"/>
          <p:cNvPicPr preferRelativeResize="0"/>
          <p:nvPr/>
        </p:nvPicPr>
        <p:blipFill rotWithShape="1">
          <a:blip r:embed="rId2"/>
          <a:srcRect l="32323" t="22647" r="-401" b="48542"/>
          <a:stretch>
            <a:fillRect/>
          </a:stretch>
        </p:blipFill>
        <p:spPr>
          <a:xfrm rot="5400000" flipH="1">
            <a:off x="-1743188" y="2822688"/>
            <a:ext cx="4067424" cy="584500"/>
          </a:xfrm>
          <a:prstGeom prst="rect">
            <a:avLst/>
          </a:prstGeom>
          <a:noFill/>
          <a:ln>
            <a:noFill/>
          </a:ln>
        </p:spPr>
      </p:pic>
      <p:grpSp>
        <p:nvGrpSpPr>
          <p:cNvPr id="192" name="Google Shape;192;p7"/>
          <p:cNvGrpSpPr/>
          <p:nvPr/>
        </p:nvGrpSpPr>
        <p:grpSpPr>
          <a:xfrm>
            <a:off x="713218" y="159332"/>
            <a:ext cx="1058280" cy="211076"/>
            <a:chOff x="921450" y="3849525"/>
            <a:chExt cx="2446325" cy="487925"/>
          </a:xfrm>
        </p:grpSpPr>
        <p:sp>
          <p:nvSpPr>
            <p:cNvPr id="193" name="Google Shape;193;p7"/>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7"/>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7"/>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7"/>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7"/>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7"/>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7"/>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7"/>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7"/>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7"/>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7"/>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7"/>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7"/>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7"/>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7"/>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7"/>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7"/>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7"/>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7"/>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7"/>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7"/>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7"/>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7"/>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7"/>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7"/>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7"/>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7"/>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20" name="Shape 220"/>
        <p:cNvGrpSpPr/>
        <p:nvPr/>
      </p:nvGrpSpPr>
      <p:grpSpPr>
        <a:xfrm>
          <a:off x="0" y="0"/>
          <a:ext cx="0" cy="0"/>
          <a:chOff x="0" y="0"/>
          <a:chExt cx="0" cy="0"/>
        </a:xfrm>
      </p:grpSpPr>
      <p:sp>
        <p:nvSpPr>
          <p:cNvPr id="221" name="Google Shape;221;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222" name="Google Shape;222;p8"/>
          <p:cNvPicPr preferRelativeResize="0"/>
          <p:nvPr/>
        </p:nvPicPr>
        <p:blipFill rotWithShape="1">
          <a:blip r:embed="rId2"/>
          <a:srcRect t="6271" b="52682"/>
          <a:stretch>
            <a:fillRect/>
          </a:stretch>
        </p:blipFill>
        <p:spPr>
          <a:xfrm>
            <a:off x="1" y="4424776"/>
            <a:ext cx="5156323" cy="718726"/>
          </a:xfrm>
          <a:prstGeom prst="rect">
            <a:avLst/>
          </a:prstGeom>
          <a:noFill/>
          <a:ln>
            <a:noFill/>
          </a:ln>
        </p:spPr>
      </p:pic>
      <p:pic>
        <p:nvPicPr>
          <p:cNvPr id="223" name="Google Shape;223;p8"/>
          <p:cNvPicPr preferRelativeResize="0"/>
          <p:nvPr/>
        </p:nvPicPr>
        <p:blipFill rotWithShape="1">
          <a:blip r:embed="rId2"/>
          <a:srcRect t="6272" b="62393"/>
          <a:stretch>
            <a:fillRect/>
          </a:stretch>
        </p:blipFill>
        <p:spPr>
          <a:xfrm rot="10800000" flipH="1">
            <a:off x="1993850" y="-9150"/>
            <a:ext cx="5156299" cy="548650"/>
          </a:xfrm>
          <a:prstGeom prst="rect">
            <a:avLst/>
          </a:prstGeom>
          <a:noFill/>
          <a:ln>
            <a:noFill/>
          </a:ln>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24" name="Shape 224"/>
        <p:cNvGrpSpPr/>
        <p:nvPr/>
      </p:nvGrpSpPr>
      <p:grpSpPr>
        <a:xfrm>
          <a:off x="0" y="0"/>
          <a:ext cx="0" cy="0"/>
          <a:chOff x="0" y="0"/>
          <a:chExt cx="0" cy="0"/>
        </a:xfrm>
      </p:grpSpPr>
      <p:sp>
        <p:nvSpPr>
          <p:cNvPr id="225" name="Google Shape;225;p9"/>
          <p:cNvSpPr txBox="1"/>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226" name="Google Shape;226;p9"/>
          <p:cNvSpPr txBox="1"/>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p:txBody>
      </p:sp>
      <p:grpSp>
        <p:nvGrpSpPr>
          <p:cNvPr id="227" name="Google Shape;227;p9"/>
          <p:cNvGrpSpPr/>
          <p:nvPr/>
        </p:nvGrpSpPr>
        <p:grpSpPr>
          <a:xfrm>
            <a:off x="7433224" y="4745142"/>
            <a:ext cx="1496906" cy="298561"/>
            <a:chOff x="921450" y="3849525"/>
            <a:chExt cx="2446325" cy="487925"/>
          </a:xfrm>
        </p:grpSpPr>
        <p:sp>
          <p:nvSpPr>
            <p:cNvPr id="228" name="Google Shape;228;p9"/>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9"/>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9"/>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9"/>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9"/>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9"/>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9"/>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9"/>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9"/>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9"/>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9"/>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9"/>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9"/>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9"/>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9"/>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9"/>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9"/>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9"/>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9"/>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9"/>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9"/>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9"/>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9"/>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9"/>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9"/>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9"/>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9"/>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5" name="Google Shape;255;p9"/>
          <p:cNvSpPr/>
          <p:nvPr/>
        </p:nvSpPr>
        <p:spPr>
          <a:xfrm rot="-5400000">
            <a:off x="107200" y="-112989"/>
            <a:ext cx="371840" cy="58626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9"/>
          <p:cNvSpPr/>
          <p:nvPr/>
        </p:nvSpPr>
        <p:spPr>
          <a:xfrm rot="-5400000">
            <a:off x="8664950" y="-112989"/>
            <a:ext cx="371840" cy="58626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257" name="Shape 257"/>
        <p:cNvGrpSpPr/>
        <p:nvPr/>
      </p:nvGrpSpPr>
      <p:grpSpPr>
        <a:xfrm>
          <a:off x="0" y="0"/>
          <a:ext cx="0" cy="0"/>
          <a:chOff x="0" y="0"/>
          <a:chExt cx="0" cy="0"/>
        </a:xfrm>
      </p:grpSpPr>
      <p:sp>
        <p:nvSpPr>
          <p:cNvPr id="258" name="Google Shape;258;p10"/>
          <p:cNvSpPr/>
          <p:nvPr>
            <p:ph type="pic" idx="2"/>
          </p:nvPr>
        </p:nvSpPr>
        <p:spPr>
          <a:xfrm>
            <a:off x="0" y="-14875"/>
            <a:ext cx="9144000" cy="5158500"/>
          </a:xfrm>
          <a:prstGeom prst="rect">
            <a:avLst/>
          </a:prstGeom>
          <a:noFill/>
          <a:ln>
            <a:noFill/>
          </a:ln>
        </p:spPr>
      </p:sp>
      <p:sp>
        <p:nvSpPr>
          <p:cNvPr id="259" name="Google Shape;259;p10"/>
          <p:cNvSpPr txBox="1"/>
          <p:nvPr>
            <p:ph type="title"/>
          </p:nvPr>
        </p:nvSpPr>
        <p:spPr>
          <a:xfrm>
            <a:off x="713225" y="539500"/>
            <a:ext cx="2426100" cy="10491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ublic Sans"/>
              <a:buNone/>
              <a:defRPr sz="3000" b="1">
                <a:solidFill>
                  <a:schemeClr val="dk1"/>
                </a:solidFill>
                <a:latin typeface="Public Sans"/>
                <a:ea typeface="Public Sans"/>
                <a:cs typeface="Public Sans"/>
                <a:sym typeface="Public Sans"/>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marL="914400" lvl="1"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2pPr>
            <a:lvl3pPr marL="1371600" lvl="2"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3pPr>
            <a:lvl4pPr marL="1828800" lvl="3"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4pPr>
            <a:lvl5pPr marL="2286000" lvl="4"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5pPr>
            <a:lvl6pPr marL="2743200" lvl="5"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6pPr>
            <a:lvl7pPr marL="3200400" lvl="6"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7pPr>
            <a:lvl8pPr marL="3657600" lvl="7" indent="-304800">
              <a:lnSpc>
                <a:spcPct val="100000"/>
              </a:lnSpc>
              <a:spcBef>
                <a:spcPts val="1600"/>
              </a:spcBef>
              <a:spcAft>
                <a:spcPts val="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8pPr>
            <a:lvl9pPr marL="4114800" lvl="8" indent="-304800">
              <a:lnSpc>
                <a:spcPct val="100000"/>
              </a:lnSpc>
              <a:spcBef>
                <a:spcPts val="1600"/>
              </a:spcBef>
              <a:spcAft>
                <a:spcPts val="1600"/>
              </a:spcAft>
              <a:buClr>
                <a:schemeClr val="dk1"/>
              </a:buClr>
              <a:buSzPts val="1200"/>
              <a:buFont typeface="Hind Siliguri Medium" panose="02000000000000000000"/>
              <a:buChar char="■"/>
              <a:def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0.xml"/><Relationship Id="rId2" Type="http://schemas.openxmlformats.org/officeDocument/2006/relationships/image" Target="../media/image18.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https://docs.google.com/spreadsheets/d/1tYypNfXobyI-Ryn7BUWK0_KKRg07pjg3ZzJbKKmOA7I/copy"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7.xml"/><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89" name="Shape 889"/>
        <p:cNvGrpSpPr/>
        <p:nvPr/>
      </p:nvGrpSpPr>
      <p:grpSpPr>
        <a:xfrm>
          <a:off x="0" y="0"/>
          <a:ext cx="0" cy="0"/>
          <a:chOff x="0" y="0"/>
          <a:chExt cx="0" cy="0"/>
        </a:xfrm>
      </p:grpSpPr>
      <p:sp>
        <p:nvSpPr>
          <p:cNvPr id="890" name="Google Shape;890;p28"/>
          <p:cNvSpPr txBox="1"/>
          <p:nvPr>
            <p:ph type="ctrTitle"/>
          </p:nvPr>
        </p:nvSpPr>
        <p:spPr>
          <a:xfrm>
            <a:off x="1979905" y="542135"/>
            <a:ext cx="4724700" cy="308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MON</a:t>
            </a:r>
            <a:r>
              <a:rPr lang="en-GB"/>
              <a:t> </a:t>
            </a:r>
            <a:r>
              <a:rPr lang="en-US" altLang="en-GB"/>
              <a:t>       </a:t>
            </a:r>
            <a:r>
              <a:rPr lang="en-GB"/>
              <a:t>Portfolio </a:t>
            </a:r>
            <a:endParaRPr lang="en-GB"/>
          </a:p>
        </p:txBody>
      </p:sp>
      <p:sp>
        <p:nvSpPr>
          <p:cNvPr id="891" name="Google Shape;891;p28"/>
          <p:cNvSpPr txBox="1"/>
          <p:nvPr>
            <p:ph type="subTitle" idx="1"/>
          </p:nvPr>
        </p:nvSpPr>
        <p:spPr>
          <a:xfrm>
            <a:off x="2195830" y="3719195"/>
            <a:ext cx="4744085" cy="624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rPr>
              <a:t>Here is where </a:t>
            </a:r>
            <a:r>
              <a:rPr lang="en-US" altLang="en-GB" sz="2000">
                <a:solidFill>
                  <a:schemeClr val="dk1"/>
                </a:solidFill>
              </a:rPr>
              <a:t>my </a:t>
            </a:r>
            <a:r>
              <a:rPr lang="en-GB" sz="2000">
                <a:solidFill>
                  <a:schemeClr val="dk1"/>
                </a:solidFill>
              </a:rPr>
              <a:t>presentation begins</a:t>
            </a:r>
            <a:endParaRPr lang="en-GB" sz="2000">
              <a:solidFill>
                <a:schemeClr val="dk1"/>
              </a:solidFill>
            </a:endParaRPr>
          </a:p>
        </p:txBody>
      </p:sp>
      <p:pic>
        <p:nvPicPr>
          <p:cNvPr id="892" name="Google Shape;892;p28"/>
          <p:cNvPicPr preferRelativeResize="0"/>
          <p:nvPr/>
        </p:nvPicPr>
        <p:blipFill>
          <a:blip r:embed="rId1"/>
          <a:stretch>
            <a:fillRect/>
          </a:stretch>
        </p:blipFill>
        <p:spPr>
          <a:xfrm rot="-5400000">
            <a:off x="5789760" y="1537659"/>
            <a:ext cx="5533925" cy="1879225"/>
          </a:xfrm>
          <a:prstGeom prst="rect">
            <a:avLst/>
          </a:prstGeom>
          <a:noFill/>
          <a:ln>
            <a:noFill/>
          </a:ln>
        </p:spPr>
      </p:pic>
      <p:grpSp>
        <p:nvGrpSpPr>
          <p:cNvPr id="893" name="Google Shape;893;p28"/>
          <p:cNvGrpSpPr/>
          <p:nvPr/>
        </p:nvGrpSpPr>
        <p:grpSpPr>
          <a:xfrm rot="5400000">
            <a:off x="30848" y="2371514"/>
            <a:ext cx="1779877" cy="400484"/>
            <a:chOff x="921450" y="3116850"/>
            <a:chExt cx="2414375" cy="543250"/>
          </a:xfrm>
        </p:grpSpPr>
        <p:sp>
          <p:nvSpPr>
            <p:cNvPr id="894" name="Google Shape;894;p28"/>
            <p:cNvSpPr/>
            <p:nvPr/>
          </p:nvSpPr>
          <p:spPr>
            <a:xfrm>
              <a:off x="171122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28"/>
            <p:cNvSpPr/>
            <p:nvPr/>
          </p:nvSpPr>
          <p:spPr>
            <a:xfrm>
              <a:off x="1974275"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28"/>
            <p:cNvSpPr/>
            <p:nvPr/>
          </p:nvSpPr>
          <p:spPr>
            <a:xfrm>
              <a:off x="2237350"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8"/>
            <p:cNvSpPr/>
            <p:nvPr/>
          </p:nvSpPr>
          <p:spPr>
            <a:xfrm>
              <a:off x="2500400" y="3116850"/>
              <a:ext cx="46250" cy="50225"/>
            </a:xfrm>
            <a:custGeom>
              <a:avLst/>
              <a:gdLst/>
              <a:ahLst/>
              <a:cxnLst/>
              <a:rect l="l" t="t" r="r" b="b"/>
              <a:pathLst>
                <a:path w="1850" h="2009" extrusionOk="0">
                  <a:moveTo>
                    <a:pt x="914" y="0"/>
                  </a:moveTo>
                  <a:cubicBezTo>
                    <a:pt x="411" y="0"/>
                    <a:pt x="1" y="434"/>
                    <a:pt x="1" y="1004"/>
                  </a:cubicBezTo>
                  <a:cubicBezTo>
                    <a:pt x="1" y="1552"/>
                    <a:pt x="411" y="2009"/>
                    <a:pt x="914" y="2009"/>
                  </a:cubicBezTo>
                  <a:cubicBezTo>
                    <a:pt x="1439" y="2009"/>
                    <a:pt x="1849" y="1552"/>
                    <a:pt x="1849" y="1004"/>
                  </a:cubicBezTo>
                  <a:cubicBezTo>
                    <a:pt x="1849"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8"/>
            <p:cNvSpPr/>
            <p:nvPr/>
          </p:nvSpPr>
          <p:spPr>
            <a:xfrm>
              <a:off x="2763475" y="3116850"/>
              <a:ext cx="46225" cy="50225"/>
            </a:xfrm>
            <a:custGeom>
              <a:avLst/>
              <a:gdLst/>
              <a:ahLst/>
              <a:cxnLst/>
              <a:rect l="l" t="t" r="r" b="b"/>
              <a:pathLst>
                <a:path w="1849"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8"/>
            <p:cNvSpPr/>
            <p:nvPr/>
          </p:nvSpPr>
          <p:spPr>
            <a:xfrm>
              <a:off x="171122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8"/>
            <p:cNvSpPr/>
            <p:nvPr/>
          </p:nvSpPr>
          <p:spPr>
            <a:xfrm>
              <a:off x="1974275"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8"/>
            <p:cNvSpPr/>
            <p:nvPr/>
          </p:nvSpPr>
          <p:spPr>
            <a:xfrm>
              <a:off x="2237350"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8"/>
            <p:cNvSpPr/>
            <p:nvPr/>
          </p:nvSpPr>
          <p:spPr>
            <a:xfrm>
              <a:off x="2500400" y="3362775"/>
              <a:ext cx="46250" cy="50825"/>
            </a:xfrm>
            <a:custGeom>
              <a:avLst/>
              <a:gdLst/>
              <a:ahLst/>
              <a:cxnLst/>
              <a:rect l="l" t="t" r="r" b="b"/>
              <a:pathLst>
                <a:path w="1850" h="2033" extrusionOk="0">
                  <a:moveTo>
                    <a:pt x="914" y="1"/>
                  </a:moveTo>
                  <a:cubicBezTo>
                    <a:pt x="411" y="1"/>
                    <a:pt x="1" y="457"/>
                    <a:pt x="1" y="1028"/>
                  </a:cubicBezTo>
                  <a:cubicBezTo>
                    <a:pt x="1" y="1576"/>
                    <a:pt x="411" y="2032"/>
                    <a:pt x="914" y="2032"/>
                  </a:cubicBezTo>
                  <a:cubicBezTo>
                    <a:pt x="1439" y="2032"/>
                    <a:pt x="1849" y="1576"/>
                    <a:pt x="1849" y="1028"/>
                  </a:cubicBezTo>
                  <a:cubicBezTo>
                    <a:pt x="1849"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8"/>
            <p:cNvSpPr/>
            <p:nvPr/>
          </p:nvSpPr>
          <p:spPr>
            <a:xfrm>
              <a:off x="2763475" y="3362775"/>
              <a:ext cx="46225" cy="50825"/>
            </a:xfrm>
            <a:custGeom>
              <a:avLst/>
              <a:gdLst/>
              <a:ahLst/>
              <a:cxnLst/>
              <a:rect l="l" t="t" r="r" b="b"/>
              <a:pathLst>
                <a:path w="1849"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8"/>
            <p:cNvSpPr/>
            <p:nvPr/>
          </p:nvSpPr>
          <p:spPr>
            <a:xfrm>
              <a:off x="171122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8"/>
            <p:cNvSpPr/>
            <p:nvPr/>
          </p:nvSpPr>
          <p:spPr>
            <a:xfrm>
              <a:off x="1974275"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8"/>
            <p:cNvSpPr/>
            <p:nvPr/>
          </p:nvSpPr>
          <p:spPr>
            <a:xfrm>
              <a:off x="2237350"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8"/>
            <p:cNvSpPr/>
            <p:nvPr/>
          </p:nvSpPr>
          <p:spPr>
            <a:xfrm>
              <a:off x="2500400" y="3609300"/>
              <a:ext cx="46250" cy="50800"/>
            </a:xfrm>
            <a:custGeom>
              <a:avLst/>
              <a:gdLst/>
              <a:ahLst/>
              <a:cxnLst/>
              <a:rect l="l" t="t" r="r" b="b"/>
              <a:pathLst>
                <a:path w="1850" h="2032" extrusionOk="0">
                  <a:moveTo>
                    <a:pt x="914" y="0"/>
                  </a:moveTo>
                  <a:cubicBezTo>
                    <a:pt x="411" y="0"/>
                    <a:pt x="1" y="457"/>
                    <a:pt x="1" y="1027"/>
                  </a:cubicBezTo>
                  <a:cubicBezTo>
                    <a:pt x="1" y="1575"/>
                    <a:pt x="411" y="2032"/>
                    <a:pt x="914" y="2032"/>
                  </a:cubicBezTo>
                  <a:cubicBezTo>
                    <a:pt x="1439" y="2032"/>
                    <a:pt x="1849" y="1575"/>
                    <a:pt x="1849" y="1027"/>
                  </a:cubicBezTo>
                  <a:cubicBezTo>
                    <a:pt x="1849"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8"/>
            <p:cNvSpPr/>
            <p:nvPr/>
          </p:nvSpPr>
          <p:spPr>
            <a:xfrm>
              <a:off x="921450"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8"/>
            <p:cNvSpPr/>
            <p:nvPr/>
          </p:nvSpPr>
          <p:spPr>
            <a:xfrm>
              <a:off x="1184525" y="3116850"/>
              <a:ext cx="46825" cy="50225"/>
            </a:xfrm>
            <a:custGeom>
              <a:avLst/>
              <a:gdLst/>
              <a:ahLst/>
              <a:cxnLst/>
              <a:rect l="l" t="t" r="r" b="b"/>
              <a:pathLst>
                <a:path w="1873" h="2009" extrusionOk="0">
                  <a:moveTo>
                    <a:pt x="936" y="0"/>
                  </a:moveTo>
                  <a:cubicBezTo>
                    <a:pt x="434" y="0"/>
                    <a:pt x="0" y="434"/>
                    <a:pt x="0" y="1004"/>
                  </a:cubicBezTo>
                  <a:cubicBezTo>
                    <a:pt x="0" y="1552"/>
                    <a:pt x="434" y="2009"/>
                    <a:pt x="936" y="2009"/>
                  </a:cubicBezTo>
                  <a:cubicBezTo>
                    <a:pt x="1438" y="2009"/>
                    <a:pt x="1872" y="1552"/>
                    <a:pt x="1872" y="1004"/>
                  </a:cubicBezTo>
                  <a:cubicBezTo>
                    <a:pt x="1872" y="434"/>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8"/>
            <p:cNvSpPr/>
            <p:nvPr/>
          </p:nvSpPr>
          <p:spPr>
            <a:xfrm>
              <a:off x="1447575" y="3116850"/>
              <a:ext cx="46825" cy="50225"/>
            </a:xfrm>
            <a:custGeom>
              <a:avLst/>
              <a:gdLst/>
              <a:ahLst/>
              <a:cxnLst/>
              <a:rect l="l" t="t" r="r" b="b"/>
              <a:pathLst>
                <a:path w="1873" h="2009" extrusionOk="0">
                  <a:moveTo>
                    <a:pt x="937" y="0"/>
                  </a:moveTo>
                  <a:cubicBezTo>
                    <a:pt x="435" y="0"/>
                    <a:pt x="1" y="434"/>
                    <a:pt x="1" y="1004"/>
                  </a:cubicBezTo>
                  <a:cubicBezTo>
                    <a:pt x="1" y="1552"/>
                    <a:pt x="435" y="2009"/>
                    <a:pt x="937" y="2009"/>
                  </a:cubicBezTo>
                  <a:cubicBezTo>
                    <a:pt x="1439" y="2009"/>
                    <a:pt x="1873" y="1552"/>
                    <a:pt x="1873" y="1004"/>
                  </a:cubicBezTo>
                  <a:cubicBezTo>
                    <a:pt x="1873" y="434"/>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8"/>
            <p:cNvSpPr/>
            <p:nvPr/>
          </p:nvSpPr>
          <p:spPr>
            <a:xfrm>
              <a:off x="921450"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8"/>
            <p:cNvSpPr/>
            <p:nvPr/>
          </p:nvSpPr>
          <p:spPr>
            <a:xfrm>
              <a:off x="1184525" y="3362775"/>
              <a:ext cx="46825" cy="50825"/>
            </a:xfrm>
            <a:custGeom>
              <a:avLst/>
              <a:gdLst/>
              <a:ahLst/>
              <a:cxnLst/>
              <a:rect l="l" t="t" r="r" b="b"/>
              <a:pathLst>
                <a:path w="1873" h="2033" extrusionOk="0">
                  <a:moveTo>
                    <a:pt x="936" y="1"/>
                  </a:moveTo>
                  <a:cubicBezTo>
                    <a:pt x="434" y="1"/>
                    <a:pt x="0" y="457"/>
                    <a:pt x="0" y="1028"/>
                  </a:cubicBezTo>
                  <a:cubicBezTo>
                    <a:pt x="0" y="1576"/>
                    <a:pt x="434" y="2032"/>
                    <a:pt x="936" y="2032"/>
                  </a:cubicBezTo>
                  <a:cubicBezTo>
                    <a:pt x="1438" y="2032"/>
                    <a:pt x="1872" y="1576"/>
                    <a:pt x="1872" y="1028"/>
                  </a:cubicBezTo>
                  <a:cubicBezTo>
                    <a:pt x="1872" y="457"/>
                    <a:pt x="1438"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8"/>
            <p:cNvSpPr/>
            <p:nvPr/>
          </p:nvSpPr>
          <p:spPr>
            <a:xfrm>
              <a:off x="1447575" y="3362775"/>
              <a:ext cx="46825" cy="50825"/>
            </a:xfrm>
            <a:custGeom>
              <a:avLst/>
              <a:gdLst/>
              <a:ahLst/>
              <a:cxnLst/>
              <a:rect l="l" t="t" r="r" b="b"/>
              <a:pathLst>
                <a:path w="1873" h="2033" extrusionOk="0">
                  <a:moveTo>
                    <a:pt x="937" y="1"/>
                  </a:moveTo>
                  <a:cubicBezTo>
                    <a:pt x="435" y="1"/>
                    <a:pt x="1" y="457"/>
                    <a:pt x="1" y="1028"/>
                  </a:cubicBezTo>
                  <a:cubicBezTo>
                    <a:pt x="1" y="1576"/>
                    <a:pt x="435" y="2032"/>
                    <a:pt x="937" y="2032"/>
                  </a:cubicBezTo>
                  <a:cubicBezTo>
                    <a:pt x="1439" y="2032"/>
                    <a:pt x="1873" y="1576"/>
                    <a:pt x="1873" y="1028"/>
                  </a:cubicBezTo>
                  <a:cubicBezTo>
                    <a:pt x="1873" y="457"/>
                    <a:pt x="1439"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8"/>
            <p:cNvSpPr/>
            <p:nvPr/>
          </p:nvSpPr>
          <p:spPr>
            <a:xfrm>
              <a:off x="921450"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8"/>
            <p:cNvSpPr/>
            <p:nvPr/>
          </p:nvSpPr>
          <p:spPr>
            <a:xfrm>
              <a:off x="1184525" y="3609300"/>
              <a:ext cx="46825" cy="50800"/>
            </a:xfrm>
            <a:custGeom>
              <a:avLst/>
              <a:gdLst/>
              <a:ahLst/>
              <a:cxnLst/>
              <a:rect l="l" t="t" r="r" b="b"/>
              <a:pathLst>
                <a:path w="1873" h="2032" extrusionOk="0">
                  <a:moveTo>
                    <a:pt x="936" y="0"/>
                  </a:moveTo>
                  <a:cubicBezTo>
                    <a:pt x="434" y="0"/>
                    <a:pt x="0" y="457"/>
                    <a:pt x="0" y="1027"/>
                  </a:cubicBezTo>
                  <a:cubicBezTo>
                    <a:pt x="0" y="1575"/>
                    <a:pt x="434" y="2032"/>
                    <a:pt x="936" y="2032"/>
                  </a:cubicBezTo>
                  <a:cubicBezTo>
                    <a:pt x="1438" y="2032"/>
                    <a:pt x="1872" y="1575"/>
                    <a:pt x="1872" y="1027"/>
                  </a:cubicBezTo>
                  <a:cubicBezTo>
                    <a:pt x="1872" y="457"/>
                    <a:pt x="143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8"/>
            <p:cNvSpPr/>
            <p:nvPr/>
          </p:nvSpPr>
          <p:spPr>
            <a:xfrm>
              <a:off x="1447575" y="3609300"/>
              <a:ext cx="46825" cy="50800"/>
            </a:xfrm>
            <a:custGeom>
              <a:avLst/>
              <a:gdLst/>
              <a:ahLst/>
              <a:cxnLst/>
              <a:rect l="l" t="t" r="r" b="b"/>
              <a:pathLst>
                <a:path w="1873" h="2032" extrusionOk="0">
                  <a:moveTo>
                    <a:pt x="937" y="0"/>
                  </a:moveTo>
                  <a:cubicBezTo>
                    <a:pt x="435" y="0"/>
                    <a:pt x="1" y="457"/>
                    <a:pt x="1" y="1027"/>
                  </a:cubicBezTo>
                  <a:cubicBezTo>
                    <a:pt x="1" y="1575"/>
                    <a:pt x="435" y="2032"/>
                    <a:pt x="937" y="2032"/>
                  </a:cubicBezTo>
                  <a:cubicBezTo>
                    <a:pt x="1439" y="2032"/>
                    <a:pt x="1873" y="1575"/>
                    <a:pt x="1873" y="1027"/>
                  </a:cubicBezTo>
                  <a:cubicBezTo>
                    <a:pt x="1873" y="457"/>
                    <a:pt x="143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8"/>
            <p:cNvSpPr/>
            <p:nvPr/>
          </p:nvSpPr>
          <p:spPr>
            <a:xfrm>
              <a:off x="2763475" y="3609300"/>
              <a:ext cx="46225" cy="50800"/>
            </a:xfrm>
            <a:custGeom>
              <a:avLst/>
              <a:gdLst/>
              <a:ahLst/>
              <a:cxnLst/>
              <a:rect l="l" t="t" r="r" b="b"/>
              <a:pathLst>
                <a:path w="1849"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8"/>
            <p:cNvSpPr/>
            <p:nvPr/>
          </p:nvSpPr>
          <p:spPr>
            <a:xfrm>
              <a:off x="3026525" y="3116850"/>
              <a:ext cx="46250" cy="50225"/>
            </a:xfrm>
            <a:custGeom>
              <a:avLst/>
              <a:gdLst/>
              <a:ahLst/>
              <a:cxnLst/>
              <a:rect l="l" t="t" r="r" b="b"/>
              <a:pathLst>
                <a:path w="1850" h="2009" extrusionOk="0">
                  <a:moveTo>
                    <a:pt x="913" y="0"/>
                  </a:moveTo>
                  <a:cubicBezTo>
                    <a:pt x="411" y="0"/>
                    <a:pt x="0" y="434"/>
                    <a:pt x="0" y="1004"/>
                  </a:cubicBezTo>
                  <a:cubicBezTo>
                    <a:pt x="0" y="1552"/>
                    <a:pt x="411" y="2009"/>
                    <a:pt x="913" y="2009"/>
                  </a:cubicBezTo>
                  <a:cubicBezTo>
                    <a:pt x="1438" y="2009"/>
                    <a:pt x="1849" y="1552"/>
                    <a:pt x="1849" y="1004"/>
                  </a:cubicBezTo>
                  <a:cubicBezTo>
                    <a:pt x="1849" y="434"/>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8"/>
            <p:cNvSpPr/>
            <p:nvPr/>
          </p:nvSpPr>
          <p:spPr>
            <a:xfrm>
              <a:off x="3289575" y="3116850"/>
              <a:ext cx="46250" cy="50225"/>
            </a:xfrm>
            <a:custGeom>
              <a:avLst/>
              <a:gdLst/>
              <a:ahLst/>
              <a:cxnLst/>
              <a:rect l="l" t="t" r="r" b="b"/>
              <a:pathLst>
                <a:path w="1850" h="2009" extrusionOk="0">
                  <a:moveTo>
                    <a:pt x="914" y="0"/>
                  </a:moveTo>
                  <a:cubicBezTo>
                    <a:pt x="412" y="0"/>
                    <a:pt x="1" y="434"/>
                    <a:pt x="1" y="1004"/>
                  </a:cubicBezTo>
                  <a:cubicBezTo>
                    <a:pt x="1" y="1552"/>
                    <a:pt x="412" y="2009"/>
                    <a:pt x="914" y="2009"/>
                  </a:cubicBezTo>
                  <a:cubicBezTo>
                    <a:pt x="1439" y="2009"/>
                    <a:pt x="1850" y="1552"/>
                    <a:pt x="1850" y="1004"/>
                  </a:cubicBezTo>
                  <a:cubicBezTo>
                    <a:pt x="1850" y="434"/>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8"/>
            <p:cNvSpPr/>
            <p:nvPr/>
          </p:nvSpPr>
          <p:spPr>
            <a:xfrm>
              <a:off x="3026525" y="3362775"/>
              <a:ext cx="46250" cy="50825"/>
            </a:xfrm>
            <a:custGeom>
              <a:avLst/>
              <a:gdLst/>
              <a:ahLst/>
              <a:cxnLst/>
              <a:rect l="l" t="t" r="r" b="b"/>
              <a:pathLst>
                <a:path w="1850" h="2033" extrusionOk="0">
                  <a:moveTo>
                    <a:pt x="913" y="1"/>
                  </a:moveTo>
                  <a:cubicBezTo>
                    <a:pt x="411" y="1"/>
                    <a:pt x="0" y="457"/>
                    <a:pt x="0" y="1028"/>
                  </a:cubicBezTo>
                  <a:cubicBezTo>
                    <a:pt x="0" y="1576"/>
                    <a:pt x="411" y="2032"/>
                    <a:pt x="913" y="2032"/>
                  </a:cubicBezTo>
                  <a:cubicBezTo>
                    <a:pt x="1438" y="2032"/>
                    <a:pt x="1849" y="1576"/>
                    <a:pt x="1849" y="1028"/>
                  </a:cubicBezTo>
                  <a:cubicBezTo>
                    <a:pt x="1849" y="457"/>
                    <a:pt x="1438"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8"/>
            <p:cNvSpPr/>
            <p:nvPr/>
          </p:nvSpPr>
          <p:spPr>
            <a:xfrm>
              <a:off x="3289575" y="3362775"/>
              <a:ext cx="46250" cy="50825"/>
            </a:xfrm>
            <a:custGeom>
              <a:avLst/>
              <a:gdLst/>
              <a:ahLst/>
              <a:cxnLst/>
              <a:rect l="l" t="t" r="r" b="b"/>
              <a:pathLst>
                <a:path w="1850" h="2033" extrusionOk="0">
                  <a:moveTo>
                    <a:pt x="914" y="1"/>
                  </a:moveTo>
                  <a:cubicBezTo>
                    <a:pt x="412" y="1"/>
                    <a:pt x="1" y="457"/>
                    <a:pt x="1" y="1028"/>
                  </a:cubicBezTo>
                  <a:cubicBezTo>
                    <a:pt x="1" y="1576"/>
                    <a:pt x="412" y="2032"/>
                    <a:pt x="914" y="2032"/>
                  </a:cubicBezTo>
                  <a:cubicBezTo>
                    <a:pt x="1439" y="2032"/>
                    <a:pt x="1850" y="1576"/>
                    <a:pt x="1850" y="1028"/>
                  </a:cubicBezTo>
                  <a:cubicBezTo>
                    <a:pt x="1850" y="457"/>
                    <a:pt x="1439"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28"/>
            <p:cNvSpPr/>
            <p:nvPr/>
          </p:nvSpPr>
          <p:spPr>
            <a:xfrm>
              <a:off x="3026525" y="3609300"/>
              <a:ext cx="46250" cy="50800"/>
            </a:xfrm>
            <a:custGeom>
              <a:avLst/>
              <a:gdLst/>
              <a:ahLst/>
              <a:cxnLst/>
              <a:rect l="l" t="t" r="r" b="b"/>
              <a:pathLst>
                <a:path w="1850" h="2032" extrusionOk="0">
                  <a:moveTo>
                    <a:pt x="913" y="0"/>
                  </a:moveTo>
                  <a:cubicBezTo>
                    <a:pt x="411" y="0"/>
                    <a:pt x="0" y="457"/>
                    <a:pt x="0" y="1027"/>
                  </a:cubicBezTo>
                  <a:cubicBezTo>
                    <a:pt x="0" y="1575"/>
                    <a:pt x="411" y="2032"/>
                    <a:pt x="913" y="2032"/>
                  </a:cubicBezTo>
                  <a:cubicBezTo>
                    <a:pt x="1438" y="2032"/>
                    <a:pt x="1849" y="1575"/>
                    <a:pt x="1849" y="1027"/>
                  </a:cubicBezTo>
                  <a:cubicBezTo>
                    <a:pt x="1849" y="457"/>
                    <a:pt x="1438"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28"/>
            <p:cNvSpPr/>
            <p:nvPr/>
          </p:nvSpPr>
          <p:spPr>
            <a:xfrm>
              <a:off x="3289575" y="3609300"/>
              <a:ext cx="46250" cy="50800"/>
            </a:xfrm>
            <a:custGeom>
              <a:avLst/>
              <a:gdLst/>
              <a:ahLst/>
              <a:cxnLst/>
              <a:rect l="l" t="t" r="r" b="b"/>
              <a:pathLst>
                <a:path w="1850" h="2032" extrusionOk="0">
                  <a:moveTo>
                    <a:pt x="914" y="0"/>
                  </a:moveTo>
                  <a:cubicBezTo>
                    <a:pt x="412" y="0"/>
                    <a:pt x="1" y="457"/>
                    <a:pt x="1" y="1027"/>
                  </a:cubicBezTo>
                  <a:cubicBezTo>
                    <a:pt x="1" y="1575"/>
                    <a:pt x="412" y="2032"/>
                    <a:pt x="914" y="2032"/>
                  </a:cubicBezTo>
                  <a:cubicBezTo>
                    <a:pt x="1439" y="2032"/>
                    <a:pt x="1850" y="1575"/>
                    <a:pt x="1850" y="1027"/>
                  </a:cubicBezTo>
                  <a:cubicBezTo>
                    <a:pt x="1850" y="457"/>
                    <a:pt x="1439"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01</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4" name="Google Shape;1104;p37"/>
          <p:cNvSpPr txBox="1"/>
          <p:nvPr>
            <p:ph type="subTitle" idx="1"/>
          </p:nvPr>
        </p:nvSpPr>
        <p:spPr>
          <a:xfrm>
            <a:off x="6588125" y="1491615"/>
            <a:ext cx="2530475" cy="27984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800"/>
              <a:t>C’est ici qu’on voit les produits existant et qu’on les classe par catégorie. Il est possible de faire un ajout, une suppression ou une modification d’un produit selon le stock de la quincallerie</a:t>
            </a:r>
            <a:endParaRPr lang="en-US" altLang="en-GB" sz="1800"/>
          </a:p>
        </p:txBody>
      </p:sp>
      <p:pic>
        <p:nvPicPr>
          <p:cNvPr id="3" name="Picture 2" descr="page-prod"/>
          <p:cNvPicPr>
            <a:picLocks noChangeAspect="1"/>
          </p:cNvPicPr>
          <p:nvPr/>
        </p:nvPicPr>
        <p:blipFill>
          <a:blip r:embed="rId1"/>
          <a:stretch>
            <a:fillRect/>
          </a:stretch>
        </p:blipFill>
        <p:spPr>
          <a:xfrm>
            <a:off x="179705" y="1217295"/>
            <a:ext cx="6369050" cy="3322320"/>
          </a:xfrm>
          <a:prstGeom prst="rect">
            <a:avLst/>
          </a:prstGeom>
        </p:spPr>
      </p:pic>
      <p:sp>
        <p:nvSpPr>
          <p:cNvPr id="2" name="Google Shape;1103;p37"/>
          <p:cNvSpPr txBox="1"/>
          <p:nvPr/>
        </p:nvSpPr>
        <p:spPr>
          <a:xfrm>
            <a:off x="880110" y="195580"/>
            <a:ext cx="5499100" cy="8401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altLang="en-GB"/>
              <a:t>Page de gestion des produits</a:t>
            </a:r>
            <a:endParaRPr lang="en-US" altLang="en-GB"/>
          </a:p>
        </p:txBody>
      </p:sp>
      <p:sp>
        <p:nvSpPr>
          <p:cNvPr id="938" name="Google Shape;938;p30"/>
          <p:cNvSpPr txBox="1"/>
          <p:nvPr/>
        </p:nvSpPr>
        <p:spPr>
          <a:xfrm>
            <a:off x="62230" y="41148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solidFill>
                  <a:schemeClr val="bg1">
                    <a:lumMod val="50000"/>
                  </a:schemeClr>
                </a:solidFill>
              </a:rPr>
              <a:t>1</a:t>
            </a:r>
            <a:r>
              <a:rPr lang="en-US" altLang="en-GB">
                <a:solidFill>
                  <a:schemeClr val="bg1">
                    <a:lumMod val="50000"/>
                  </a:schemeClr>
                </a:solidFill>
              </a:rPr>
              <a:t>0</a:t>
            </a:r>
            <a:endParaRPr lang="en-US" altLang="en-GB">
              <a:solidFill>
                <a:schemeClr val="bg1">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08" name="Shape 1108"/>
        <p:cNvGrpSpPr/>
        <p:nvPr/>
      </p:nvGrpSpPr>
      <p:grpSpPr>
        <a:xfrm>
          <a:off x="0" y="0"/>
          <a:ext cx="0" cy="0"/>
          <a:chOff x="0" y="0"/>
          <a:chExt cx="0" cy="0"/>
        </a:xfrm>
      </p:grpSpPr>
      <p:pic>
        <p:nvPicPr>
          <p:cNvPr id="1109" name="Google Shape;1109;p38"/>
          <p:cNvPicPr preferRelativeResize="0"/>
          <p:nvPr/>
        </p:nvPicPr>
        <p:blipFill rotWithShape="1">
          <a:blip r:embed="rId1"/>
          <a:srcRect r="18916" b="7791"/>
          <a:stretch>
            <a:fillRect/>
          </a:stretch>
        </p:blipFill>
        <p:spPr>
          <a:xfrm rot="11">
            <a:off x="4756068" y="4095415"/>
            <a:ext cx="4487165" cy="1732822"/>
          </a:xfrm>
          <a:prstGeom prst="rect">
            <a:avLst/>
          </a:prstGeom>
          <a:noFill/>
          <a:ln>
            <a:noFill/>
          </a:ln>
        </p:spPr>
      </p:pic>
      <p:sp>
        <p:nvSpPr>
          <p:cNvPr id="1110" name="Google Shape;1110;p38"/>
          <p:cNvSpPr txBox="1"/>
          <p:nvPr>
            <p:ph type="title"/>
          </p:nvPr>
        </p:nvSpPr>
        <p:spPr>
          <a:xfrm>
            <a:off x="899160" y="483235"/>
            <a:ext cx="5160010" cy="5511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800"/>
              <a:t>Page de gestion des produits</a:t>
            </a:r>
            <a:endParaRPr lang="en-US" altLang="en-GB" sz="2800"/>
          </a:p>
        </p:txBody>
      </p:sp>
      <p:sp>
        <p:nvSpPr>
          <p:cNvPr id="1111" name="Google Shape;1111;p38"/>
          <p:cNvSpPr txBox="1"/>
          <p:nvPr>
            <p:ph type="subTitle" idx="1"/>
          </p:nvPr>
        </p:nvSpPr>
        <p:spPr>
          <a:xfrm>
            <a:off x="5908675" y="1203325"/>
            <a:ext cx="3248660" cy="311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u="sng">
                <a:sym typeface="+mn-ea"/>
              </a:rPr>
              <a:t>Recherche d’un produit</a:t>
            </a:r>
            <a:r>
              <a:rPr lang="en-US" altLang="en-GB" sz="2000">
                <a:sym typeface="+mn-ea"/>
              </a:rPr>
              <a:t> :</a:t>
            </a:r>
            <a:endParaRPr lang="en-US" altLang="en-GB" sz="2000"/>
          </a:p>
          <a:p>
            <a:pPr marL="0" lvl="0" indent="0" algn="l" rtl="0">
              <a:spcBef>
                <a:spcPts val="0"/>
              </a:spcBef>
              <a:spcAft>
                <a:spcPts val="0"/>
              </a:spcAft>
              <a:buNone/>
            </a:pPr>
            <a:r>
              <a:rPr lang="en-US" altLang="en-GB" sz="2000"/>
              <a:t>Au niveau de la barre “Recherche”, nous pouvons faire un recherche dynamique basée sur le nom et la catégorie du produit.</a:t>
            </a:r>
            <a:endParaRPr lang="en-US" altLang="en-GB" sz="2000"/>
          </a:p>
        </p:txBody>
      </p:sp>
      <p:pic>
        <p:nvPicPr>
          <p:cNvPr id="1112" name="Google Shape;1112;p38" descr="C:\Users\tchal\Documents\BEN\Lettre_M\rReche.pngrReche"/>
          <p:cNvPicPr preferRelativeResize="0"/>
          <p:nvPr/>
        </p:nvPicPr>
        <p:blipFill rotWithShape="1">
          <a:blip r:embed="rId2"/>
          <a:srcRect l="14639" r="14639"/>
          <a:stretch>
            <a:fillRect/>
          </a:stretch>
        </p:blipFill>
        <p:spPr>
          <a:xfrm>
            <a:off x="107315" y="1203325"/>
            <a:ext cx="5624830" cy="3034030"/>
          </a:xfrm>
          <a:prstGeom prst="rect">
            <a:avLst/>
          </a:prstGeom>
          <a:noFill/>
          <a:ln>
            <a:noFill/>
          </a:ln>
        </p:spPr>
      </p:pic>
      <p:sp>
        <p:nvSpPr>
          <p:cNvPr id="1114" name="Google Shape;1114;p38"/>
          <p:cNvSpPr/>
          <p:nvPr/>
        </p:nvSpPr>
        <p:spPr>
          <a:xfrm rot="5400000">
            <a:off x="7939306" y="68895"/>
            <a:ext cx="439377" cy="692743"/>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1</a:t>
            </a:r>
            <a:r>
              <a:rPr lang="en-GB"/>
              <a:t>1</a:t>
            </a:r>
            <a:endParaRPr 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4" name="Google Shape;1104;p37"/>
          <p:cNvSpPr txBox="1"/>
          <p:nvPr>
            <p:ph type="subTitle" idx="1"/>
          </p:nvPr>
        </p:nvSpPr>
        <p:spPr>
          <a:xfrm>
            <a:off x="6516370" y="1491615"/>
            <a:ext cx="2530475" cy="27984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800"/>
              <a:t>C’est ici qu’on voit les clients qui ont effectué un achat. Il est possible de faire un ajout, une suppression ou une modification sur les clients.</a:t>
            </a:r>
            <a:endParaRPr lang="en-US" altLang="en-GB" sz="1800"/>
          </a:p>
        </p:txBody>
      </p:sp>
      <p:sp>
        <p:nvSpPr>
          <p:cNvPr id="2" name="Google Shape;1103;p37"/>
          <p:cNvSpPr txBox="1"/>
          <p:nvPr/>
        </p:nvSpPr>
        <p:spPr>
          <a:xfrm>
            <a:off x="880110" y="195580"/>
            <a:ext cx="5499100" cy="8401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altLang="en-GB"/>
              <a:t>Page de gestion des produits</a:t>
            </a:r>
            <a:endParaRPr lang="en-US" altLang="en-GB"/>
          </a:p>
        </p:txBody>
      </p:sp>
      <p:pic>
        <p:nvPicPr>
          <p:cNvPr id="3" name="Picture 2" descr="Suppr ré"/>
          <p:cNvPicPr>
            <a:picLocks noChangeAspect="1"/>
          </p:cNvPicPr>
          <p:nvPr/>
        </p:nvPicPr>
        <p:blipFill>
          <a:blip r:embed="rId1"/>
          <a:stretch>
            <a:fillRect/>
          </a:stretch>
        </p:blipFill>
        <p:spPr>
          <a:xfrm>
            <a:off x="179705" y="1203960"/>
            <a:ext cx="6126480" cy="3199130"/>
          </a:xfrm>
          <a:prstGeom prst="rect">
            <a:avLst/>
          </a:prstGeom>
        </p:spPr>
      </p:pic>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2</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18" name="Shape 1118"/>
        <p:cNvGrpSpPr/>
        <p:nvPr/>
      </p:nvGrpSpPr>
      <p:grpSpPr>
        <a:xfrm>
          <a:off x="0" y="0"/>
          <a:ext cx="0" cy="0"/>
          <a:chOff x="0" y="0"/>
          <a:chExt cx="0" cy="0"/>
        </a:xfrm>
      </p:grpSpPr>
      <p:sp>
        <p:nvSpPr>
          <p:cNvPr id="1120" name="Google Shape;1120;p39"/>
          <p:cNvSpPr txBox="1"/>
          <p:nvPr>
            <p:ph type="title"/>
          </p:nvPr>
        </p:nvSpPr>
        <p:spPr>
          <a:xfrm>
            <a:off x="6299835" y="1419860"/>
            <a:ext cx="2859405" cy="2593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u="sng"/>
              <a:t>Ajout d’un client</a:t>
            </a:r>
            <a:r>
              <a:rPr lang="en-US" altLang="en-GB" sz="2000"/>
              <a:t> </a:t>
            </a:r>
            <a:r>
              <a:rPr lang="en-US" altLang="en-GB"/>
              <a:t>:</a:t>
            </a:r>
            <a:br>
              <a:rPr lang="en-US" altLang="en-GB"/>
            </a:br>
            <a:r>
              <a:rPr lang="en-US" altLang="en-GB"/>
              <a:t>Faisons maintenant un ajout d’un client. Remarquons qu’il s’effectue directement dans la table client avec le message de notification qui s’affiche.</a:t>
            </a:r>
            <a:endParaRPr lang="en-US" altLang="en-GB"/>
          </a:p>
        </p:txBody>
      </p:sp>
      <p:sp>
        <p:nvSpPr>
          <p:cNvPr id="1121" name="Google Shape;1121;p39"/>
          <p:cNvSpPr/>
          <p:nvPr/>
        </p:nvSpPr>
        <p:spPr>
          <a:xfrm>
            <a:off x="89625" y="539500"/>
            <a:ext cx="665421" cy="1049136"/>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2" name="Picture Placeholder 1" descr="ajout"/>
          <p:cNvPicPr>
            <a:picLocks noChangeAspect="1"/>
          </p:cNvPicPr>
          <p:nvPr>
            <p:ph type="pic" idx="2"/>
          </p:nvPr>
        </p:nvPicPr>
        <p:blipFill>
          <a:blip r:embed="rId1"/>
          <a:stretch>
            <a:fillRect/>
          </a:stretch>
        </p:blipFill>
        <p:spPr>
          <a:xfrm>
            <a:off x="107315" y="1131570"/>
            <a:ext cx="6084570" cy="3246755"/>
          </a:xfrm>
          <a:prstGeom prst="rect">
            <a:avLst/>
          </a:prstGeom>
        </p:spPr>
      </p:pic>
      <p:sp>
        <p:nvSpPr>
          <p:cNvPr id="5" name="Text Box 4"/>
          <p:cNvSpPr txBox="1"/>
          <p:nvPr/>
        </p:nvSpPr>
        <p:spPr>
          <a:xfrm>
            <a:off x="1835785" y="483870"/>
            <a:ext cx="4959985" cy="528955"/>
          </a:xfrm>
          <a:prstGeom prst="rect">
            <a:avLst/>
          </a:prstGeom>
          <a:noFill/>
        </p:spPr>
        <p:txBody>
          <a:bodyPr wrap="square" rtlCol="0" anchor="t">
            <a:noAutofit/>
          </a:bodyPr>
          <a:p>
            <a:pPr marL="0" lvl="0" indent="0" algn="ctr" rtl="0">
              <a:spcBef>
                <a:spcPts val="0"/>
              </a:spcBef>
              <a:spcAft>
                <a:spcPts val="0"/>
              </a:spcAft>
              <a:buNone/>
            </a:pPr>
            <a:r>
              <a:rPr lang="en-US" altLang="en-GB" sz="2900">
                <a:solidFill>
                  <a:schemeClr val="tx1"/>
                </a:solidFill>
                <a:sym typeface="+mn-ea"/>
              </a:rPr>
              <a:t>Page de gestion des clients</a:t>
            </a:r>
            <a:endParaRPr lang="en-US" altLang="en-GB" sz="2900">
              <a:solidFill>
                <a:schemeClr val="tx1"/>
              </a:solidFill>
              <a:sym typeface="+mn-ea"/>
            </a:endParaRPr>
          </a:p>
        </p:txBody>
      </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3</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25" name="Shape 1125"/>
        <p:cNvGrpSpPr/>
        <p:nvPr/>
      </p:nvGrpSpPr>
      <p:grpSpPr>
        <a:xfrm>
          <a:off x="0" y="0"/>
          <a:ext cx="0" cy="0"/>
          <a:chOff x="0" y="0"/>
          <a:chExt cx="0" cy="0"/>
        </a:xfrm>
      </p:grpSpPr>
      <p:sp>
        <p:nvSpPr>
          <p:cNvPr id="1126" name="Google Shape;1126;p40"/>
          <p:cNvSpPr txBox="1"/>
          <p:nvPr>
            <p:ph type="subTitle" idx="6"/>
          </p:nvPr>
        </p:nvSpPr>
        <p:spPr>
          <a:xfrm>
            <a:off x="1566525" y="3009341"/>
            <a:ext cx="25257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Employer 3</a:t>
            </a:r>
            <a:endParaRPr lang="en-GB"/>
          </a:p>
        </p:txBody>
      </p:sp>
      <p:sp>
        <p:nvSpPr>
          <p:cNvPr id="1127" name="Google Shape;1127;p4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Page de gestion des clients</a:t>
            </a:r>
            <a:endParaRPr lang="en-US" altLang="en-GB"/>
          </a:p>
        </p:txBody>
      </p:sp>
      <p:sp>
        <p:nvSpPr>
          <p:cNvPr id="1128" name="Google Shape;1128;p40"/>
          <p:cNvSpPr txBox="1"/>
          <p:nvPr>
            <p:ph type="subTitle" idx="1"/>
          </p:nvPr>
        </p:nvSpPr>
        <p:spPr>
          <a:xfrm>
            <a:off x="1566526" y="1665199"/>
            <a:ext cx="2525700" cy="10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a:p>
        </p:txBody>
      </p:sp>
      <p:sp>
        <p:nvSpPr>
          <p:cNvPr id="1133" name="Google Shape;1133;p40"/>
          <p:cNvSpPr txBox="1"/>
          <p:nvPr>
            <p:ph type="subTitle" idx="7"/>
          </p:nvPr>
        </p:nvSpPr>
        <p:spPr>
          <a:xfrm>
            <a:off x="5796280" y="1203960"/>
            <a:ext cx="3107690" cy="294386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altLang="en-GB"/>
              <a:t>Dans le cas où nous enreigistrons un client en doublon ou avec une erreur, s</a:t>
            </a:r>
            <a:r>
              <a:rPr lang="en-US" altLang="en-GB">
                <a:sym typeface="+mn-ea"/>
              </a:rPr>
              <a:t>upprimons le.</a:t>
            </a:r>
            <a:endParaRPr lang="en-US" altLang="en-GB">
              <a:sym typeface="+mn-ea"/>
            </a:endParaRPr>
          </a:p>
          <a:p>
            <a:pPr marL="0" lvl="0" indent="0" algn="just" rtl="0">
              <a:spcBef>
                <a:spcPts val="0"/>
              </a:spcBef>
              <a:spcAft>
                <a:spcPts val="0"/>
              </a:spcAft>
              <a:buNone/>
            </a:pPr>
            <a:r>
              <a:rPr lang="en-US" altLang="en-GB">
                <a:sym typeface="+mn-ea"/>
              </a:rPr>
              <a:t>Nous voyons le message qui nous dit qu’un client a bien été supprimé.</a:t>
            </a:r>
            <a:endParaRPr lang="en-US" altLang="en-GB">
              <a:sym typeface="+mn-ea"/>
            </a:endParaRPr>
          </a:p>
        </p:txBody>
      </p:sp>
      <p:pic>
        <p:nvPicPr>
          <p:cNvPr id="4" name="Picture 3" descr="Suppr"/>
          <p:cNvPicPr>
            <a:picLocks noChangeAspect="1"/>
          </p:cNvPicPr>
          <p:nvPr/>
        </p:nvPicPr>
        <p:blipFill>
          <a:blip r:embed="rId1"/>
          <a:stretch>
            <a:fillRect/>
          </a:stretch>
        </p:blipFill>
        <p:spPr>
          <a:xfrm>
            <a:off x="107315" y="1150620"/>
            <a:ext cx="5615940" cy="2945130"/>
          </a:xfrm>
          <a:prstGeom prst="rect">
            <a:avLst/>
          </a:prstGeom>
        </p:spPr>
      </p:pic>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4</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4" name="Google Shape;1104;p37"/>
          <p:cNvSpPr txBox="1"/>
          <p:nvPr>
            <p:ph type="subTitle" idx="1"/>
          </p:nvPr>
        </p:nvSpPr>
        <p:spPr>
          <a:xfrm>
            <a:off x="6516370" y="1491615"/>
            <a:ext cx="2530475" cy="27984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800"/>
              <a:t>Nous voici sur la page facture. Un enreigistrement d’une facture vient d’être fait avec les informations dans les champs à gauche. L’ajout qui a été un succès.</a:t>
            </a:r>
            <a:endParaRPr lang="en-US" altLang="en-GB" sz="1800"/>
          </a:p>
        </p:txBody>
      </p:sp>
      <p:sp>
        <p:nvSpPr>
          <p:cNvPr id="2" name="Google Shape;1103;p37"/>
          <p:cNvSpPr txBox="1"/>
          <p:nvPr/>
        </p:nvSpPr>
        <p:spPr>
          <a:xfrm>
            <a:off x="880110" y="195580"/>
            <a:ext cx="5499100" cy="8401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altLang="en-GB"/>
              <a:t>Page de gestion des Factures</a:t>
            </a:r>
            <a:endParaRPr lang="en-US" altLang="en-GB"/>
          </a:p>
        </p:txBody>
      </p:sp>
      <p:pic>
        <p:nvPicPr>
          <p:cNvPr id="3" name="Picture 2" descr="C:\Users\tchal\Documents\BEN\Lettre_M\fact ajout.pngfact ajout"/>
          <p:cNvPicPr>
            <a:picLocks noChangeAspect="1"/>
          </p:cNvPicPr>
          <p:nvPr/>
        </p:nvPicPr>
        <p:blipFill>
          <a:blip r:embed="rId1"/>
          <a:srcRect t="1275" b="1275"/>
          <a:stretch>
            <a:fillRect/>
          </a:stretch>
        </p:blipFill>
        <p:spPr>
          <a:xfrm>
            <a:off x="179705" y="1090930"/>
            <a:ext cx="6126480" cy="3199130"/>
          </a:xfrm>
          <a:prstGeom prst="rect">
            <a:avLst/>
          </a:prstGeom>
        </p:spPr>
      </p:pic>
      <p:sp>
        <p:nvSpPr>
          <p:cNvPr id="938" name="Google Shape;938;p30"/>
          <p:cNvSpPr txBox="1"/>
          <p:nvPr/>
        </p:nvSpPr>
        <p:spPr>
          <a:xfrm>
            <a:off x="62230" y="430022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5</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4" name="Google Shape;1104;p37"/>
          <p:cNvSpPr txBox="1"/>
          <p:nvPr>
            <p:ph type="subTitle" idx="1"/>
          </p:nvPr>
        </p:nvSpPr>
        <p:spPr>
          <a:xfrm>
            <a:off x="6516370" y="1491615"/>
            <a:ext cx="2530475" cy="27984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800"/>
              <a:t>Ce ajout se constate par la dernière entrée dans le tableau. Selectionnons cette entrée et cliquons </a:t>
            </a:r>
            <a:r>
              <a:rPr lang="en-US" altLang="en-GB" sz="1800">
                <a:sym typeface="+mn-ea"/>
              </a:rPr>
              <a:t>maintenant </a:t>
            </a:r>
            <a:r>
              <a:rPr lang="en-US" altLang="en-GB" sz="1800"/>
              <a:t> sur le bouton : “Imprimer”.</a:t>
            </a:r>
            <a:endParaRPr lang="en-US" altLang="en-GB" sz="1800"/>
          </a:p>
        </p:txBody>
      </p:sp>
      <p:sp>
        <p:nvSpPr>
          <p:cNvPr id="2" name="Google Shape;1103;p37"/>
          <p:cNvSpPr txBox="1"/>
          <p:nvPr/>
        </p:nvSpPr>
        <p:spPr>
          <a:xfrm>
            <a:off x="880110" y="195580"/>
            <a:ext cx="5499100" cy="8401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altLang="en-GB"/>
              <a:t>Page de gestion des factures</a:t>
            </a:r>
            <a:endParaRPr lang="en-US" altLang="en-GB"/>
          </a:p>
        </p:txBody>
      </p:sp>
      <p:pic>
        <p:nvPicPr>
          <p:cNvPr id="3" name="Picture 2" descr="C:\Users\tchal\Documents\BEN\Lettre_M\Tableua fact.pngTableua fact"/>
          <p:cNvPicPr>
            <a:picLocks noChangeAspect="1"/>
          </p:cNvPicPr>
          <p:nvPr/>
        </p:nvPicPr>
        <p:blipFill>
          <a:blip r:embed="rId1"/>
          <a:srcRect t="762" b="762"/>
          <a:stretch>
            <a:fillRect/>
          </a:stretch>
        </p:blipFill>
        <p:spPr>
          <a:xfrm>
            <a:off x="179705" y="1035685"/>
            <a:ext cx="6126480" cy="3199130"/>
          </a:xfrm>
          <a:prstGeom prst="rect">
            <a:avLst/>
          </a:prstGeom>
        </p:spPr>
      </p:pic>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16</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4" name="Google Shape;1104;p37"/>
          <p:cNvSpPr txBox="1"/>
          <p:nvPr>
            <p:ph type="subTitle" idx="1"/>
          </p:nvPr>
        </p:nvSpPr>
        <p:spPr>
          <a:xfrm>
            <a:off x="6444615" y="861060"/>
            <a:ext cx="2530475" cy="32378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800"/>
              <a:t>Après la selection et l’impression, nous voyons à la suite qu’un preview sur  le reçut sort avant qu’il ne soit imprimé. Nous avons ensuite décider de l’imprimer (sauvegarder), commme montrer dans l’image ‘Reçut_client’.</a:t>
            </a:r>
            <a:endParaRPr lang="en-US" altLang="en-GB" sz="1800"/>
          </a:p>
        </p:txBody>
      </p:sp>
      <p:sp>
        <p:nvSpPr>
          <p:cNvPr id="2" name="Google Shape;1103;p37"/>
          <p:cNvSpPr txBox="1"/>
          <p:nvPr/>
        </p:nvSpPr>
        <p:spPr>
          <a:xfrm>
            <a:off x="880110" y="195580"/>
            <a:ext cx="5499100" cy="8401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altLang="en-GB"/>
              <a:t>Page de gestion des factures</a:t>
            </a:r>
            <a:endParaRPr lang="en-US" altLang="en-GB"/>
          </a:p>
        </p:txBody>
      </p:sp>
      <p:pic>
        <p:nvPicPr>
          <p:cNvPr id="3" name="Picture 2" descr="C:\Users\tchal\Documents\BEN\Lettre_M\Reçut_client.pngReçut_client"/>
          <p:cNvPicPr>
            <a:picLocks noChangeAspect="1"/>
          </p:cNvPicPr>
          <p:nvPr/>
        </p:nvPicPr>
        <p:blipFill>
          <a:blip r:embed="rId1"/>
          <a:srcRect t="1415" b="1415"/>
          <a:stretch>
            <a:fillRect/>
          </a:stretch>
        </p:blipFill>
        <p:spPr>
          <a:xfrm>
            <a:off x="179705" y="1059815"/>
            <a:ext cx="6126480" cy="3199130"/>
          </a:xfrm>
          <a:prstGeom prst="rect">
            <a:avLst/>
          </a:prstGeom>
        </p:spPr>
      </p:pic>
      <p:sp>
        <p:nvSpPr>
          <p:cNvPr id="938" name="Google Shape;938;p30"/>
          <p:cNvSpPr txBox="1"/>
          <p:nvPr/>
        </p:nvSpPr>
        <p:spPr>
          <a:xfrm>
            <a:off x="62230" y="430022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7</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4" name="Google Shape;1024;p35"/>
          <p:cNvSpPr txBox="1"/>
          <p:nvPr>
            <p:ph type="title"/>
          </p:nvPr>
        </p:nvSpPr>
        <p:spPr>
          <a:xfrm>
            <a:off x="720090" y="445135"/>
            <a:ext cx="7703820" cy="1607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Deuxième Application : </a:t>
            </a:r>
            <a:r>
              <a:rPr lang="en-US" altLang="en-US">
                <a:sym typeface="+mn-ea"/>
              </a:rPr>
              <a:t>simulation d'un système de gestion de température</a:t>
            </a:r>
            <a:endParaRPr lang="en-GB"/>
          </a:p>
        </p:txBody>
      </p:sp>
      <p:sp>
        <p:nvSpPr>
          <p:cNvPr id="1026" name="Google Shape;1026;p35"/>
          <p:cNvSpPr txBox="1"/>
          <p:nvPr>
            <p:ph type="subTitle" idx="2"/>
          </p:nvPr>
        </p:nvSpPr>
        <p:spPr>
          <a:xfrm>
            <a:off x="755650" y="1707515"/>
            <a:ext cx="7537450" cy="2528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US" sz="2000"/>
              <a:t>Un projet fait sur Kali Linux qui m’a permis d’accroître considérablement ma maîtrise des langages de programmation, de me familiariser encore plus avec le système Linux utilisés et de comprendre profondédemment la programmation distribuée.</a:t>
            </a:r>
            <a:endParaRPr lang="en-US" altLang="en-US" sz="2000"/>
          </a:p>
          <a:p>
            <a:pPr marL="0" lvl="0" indent="0" algn="l" rtl="0">
              <a:spcBef>
                <a:spcPts val="0"/>
              </a:spcBef>
              <a:spcAft>
                <a:spcPts val="0"/>
              </a:spcAft>
              <a:buNone/>
            </a:pPr>
            <a:endParaRPr lang="en-US" altLang="en-US" sz="2000"/>
          </a:p>
          <a:p>
            <a:pPr marL="0" lvl="0" indent="0" algn="l" rtl="0">
              <a:spcBef>
                <a:spcPts val="0"/>
              </a:spcBef>
              <a:spcAft>
                <a:spcPts val="0"/>
              </a:spcAft>
              <a:buNone/>
            </a:pPr>
            <a:r>
              <a:rPr lang="en-US" altLang="en-US" sz="2000"/>
              <a:t>Une application réalisée avec des camarades</a:t>
            </a:r>
            <a:endParaRPr lang="en-US" altLang="en-US" sz="2000"/>
          </a:p>
          <a:p>
            <a:pPr marL="0" lvl="0" indent="0" algn="l" rtl="0">
              <a:spcBef>
                <a:spcPts val="0"/>
              </a:spcBef>
              <a:spcAft>
                <a:spcPts val="0"/>
              </a:spcAft>
              <a:buNone/>
            </a:pPr>
            <a:r>
              <a:rPr lang="en-US" altLang="en-US" sz="2000"/>
              <a:t>pendant 2 mois. </a:t>
            </a:r>
            <a:endParaRPr lang="en-US" altLang="en-US" sz="2000"/>
          </a:p>
          <a:p>
            <a:pPr marL="0" lvl="0" indent="0" algn="l" rtl="0">
              <a:spcBef>
                <a:spcPts val="0"/>
              </a:spcBef>
              <a:spcAft>
                <a:spcPts val="0"/>
              </a:spcAft>
              <a:buNone/>
            </a:pPr>
            <a:endParaRPr lang="en-US" altLang="en-US" sz="2000"/>
          </a:p>
        </p:txBody>
      </p:sp>
      <p:pic>
        <p:nvPicPr>
          <p:cNvPr id="1307" name="Google Shape;1307;p53"/>
          <p:cNvPicPr preferRelativeResize="0"/>
          <p:nvPr/>
        </p:nvPicPr>
        <p:blipFill rotWithShape="1">
          <a:blip r:embed="rId1"/>
          <a:srcRect t="14837" b="14844"/>
          <a:stretch>
            <a:fillRect/>
          </a:stretch>
        </p:blipFill>
        <p:spPr>
          <a:xfrm>
            <a:off x="5999480" y="2931795"/>
            <a:ext cx="2424430" cy="1574800"/>
          </a:xfrm>
          <a:prstGeom prst="rect">
            <a:avLst/>
          </a:prstGeom>
          <a:noFill/>
          <a:ln>
            <a:noFill/>
          </a:ln>
        </p:spPr>
      </p:pic>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8</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251460" y="267970"/>
            <a:ext cx="7710170" cy="1345565"/>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altLang="en-GB" sz="3000"/>
              <a:t>Application distribuée de </a:t>
            </a:r>
            <a:r>
              <a:rPr lang="en-US" altLang="en-US" sz="3000"/>
              <a:t>simulation d'un syst</a:t>
            </a:r>
            <a:r>
              <a:rPr lang="" altLang="en-US" sz="3000"/>
              <a:t>è</a:t>
            </a:r>
            <a:r>
              <a:rPr lang="en-US" altLang="en-US" sz="3000"/>
              <a:t>me de gestion de température (Projet le plus compliqué de l’année)</a:t>
            </a:r>
            <a:endParaRPr lang="en-US" altLang="en-US" sz="3000"/>
          </a:p>
        </p:txBody>
      </p:sp>
      <p:sp>
        <p:nvSpPr>
          <p:cNvPr id="1157" name="Google Shape;1157;p42"/>
          <p:cNvSpPr txBox="1"/>
          <p:nvPr>
            <p:ph type="subTitle" idx="1"/>
          </p:nvPr>
        </p:nvSpPr>
        <p:spPr>
          <a:xfrm>
            <a:off x="5723890" y="1779905"/>
            <a:ext cx="3220085" cy="27381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US"/>
              <a:t>On désire simuler le fonctionnement d'un syst</a:t>
            </a:r>
            <a:r>
              <a:rPr lang="" altLang="en-US"/>
              <a:t>è</a:t>
            </a:r>
            <a:r>
              <a:rPr lang="en-US" altLang="en-US"/>
              <a:t>me de gestion du chauffage dans une maison. Chaque pi</a:t>
            </a:r>
            <a:r>
              <a:rPr lang="" altLang="en-US"/>
              <a:t>è</a:t>
            </a:r>
            <a:r>
              <a:rPr lang="en-US" altLang="en-US"/>
              <a:t>ce poss</a:t>
            </a:r>
            <a:r>
              <a:rPr lang="" altLang="en-US"/>
              <a:t>è</a:t>
            </a:r>
            <a:r>
              <a:rPr lang="en-US" altLang="en-US"/>
              <a:t>de également un thermom</a:t>
            </a:r>
            <a:r>
              <a:rPr lang="" altLang="en-US"/>
              <a:t>è</a:t>
            </a:r>
            <a:r>
              <a:rPr lang="en-US" altLang="en-US"/>
              <a:t>tre qui mesure la température de la pi</a:t>
            </a:r>
            <a:r>
              <a:rPr lang="" altLang="en-US"/>
              <a:t>è</a:t>
            </a:r>
            <a:r>
              <a:rPr lang="en-US" altLang="en-US"/>
              <a:t>ce. La température d'une pi</a:t>
            </a:r>
            <a:r>
              <a:rPr lang="" altLang="en-US"/>
              <a:t>è</a:t>
            </a:r>
            <a:r>
              <a:rPr lang="en-US" altLang="en-US"/>
              <a:t>ce évolue à la fois selon la température extérieure et le niveau de chauffage de la pi</a:t>
            </a:r>
            <a:r>
              <a:rPr lang="" altLang="en-US"/>
              <a:t>è</a:t>
            </a:r>
            <a:r>
              <a:rPr lang="en-US" altLang="en-US"/>
              <a:t>ce.</a:t>
            </a:r>
            <a:endParaRPr lang="en-US" altLang="en-US"/>
          </a:p>
        </p:txBody>
      </p:sp>
      <p:sp>
        <p:nvSpPr>
          <p:cNvPr id="1159" name="Google Shape;1159;p42"/>
          <p:cNvSpPr/>
          <p:nvPr/>
        </p:nvSpPr>
        <p:spPr>
          <a:xfrm rot="5400000">
            <a:off x="8327726" y="51553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 name="Imag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51460" y="1851660"/>
            <a:ext cx="5223510" cy="2638425"/>
          </a:xfrm>
          <a:prstGeom prst="rect">
            <a:avLst/>
          </a:prstGeom>
          <a:noFill/>
          <a:ln>
            <a:noFill/>
          </a:ln>
        </p:spPr>
      </p:pic>
      <p:sp>
        <p:nvSpPr>
          <p:cNvPr id="938" name="Google Shape;938;p30"/>
          <p:cNvSpPr txBox="1"/>
          <p:nvPr/>
        </p:nvSpPr>
        <p:spPr>
          <a:xfrm>
            <a:off x="252095" y="461581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1</a:t>
            </a:r>
            <a:r>
              <a:rPr lang="en-US" altLang="en-GB"/>
              <a:t>9</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27" name="Shape 927"/>
        <p:cNvGrpSpPr/>
        <p:nvPr/>
      </p:nvGrpSpPr>
      <p:grpSpPr>
        <a:xfrm>
          <a:off x="0" y="0"/>
          <a:ext cx="0" cy="0"/>
          <a:chOff x="0" y="0"/>
          <a:chExt cx="0" cy="0"/>
        </a:xfrm>
      </p:grpSpPr>
      <p:sp>
        <p:nvSpPr>
          <p:cNvPr id="928" name="Google Shape;928;p2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Table des matières</a:t>
            </a:r>
            <a:endParaRPr lang="en-US" altLang="en-GB"/>
          </a:p>
        </p:txBody>
      </p:sp>
      <p:graphicFrame>
        <p:nvGraphicFramePr>
          <p:cNvPr id="930" name="Google Shape;930;p29"/>
          <p:cNvGraphicFramePr/>
          <p:nvPr>
            <p:custDataLst>
              <p:tags r:id="rId1"/>
            </p:custDataLst>
          </p:nvPr>
        </p:nvGraphicFramePr>
        <p:xfrm>
          <a:off x="720090" y="1629410"/>
          <a:ext cx="7957185" cy="2504440"/>
        </p:xfrm>
        <a:graphic>
          <a:graphicData uri="http://schemas.openxmlformats.org/drawingml/2006/table">
            <a:tbl>
              <a:tblPr>
                <a:noFill/>
                <a:tableStyleId>{700F9331-AF68-4347-A04A-74EC86AD4CB1}</a:tableStyleId>
              </a:tblPr>
              <a:tblGrid>
                <a:gridCol w="2425065"/>
                <a:gridCol w="5532120"/>
              </a:tblGrid>
              <a:tr h="403225">
                <a:tc>
                  <a:txBody>
                    <a:bodyPr/>
                    <a:lstStyle/>
                    <a:p>
                      <a:pPr marL="0" lvl="0" indent="0" algn="l" rtl="0">
                        <a:spcBef>
                          <a:spcPts val="0"/>
                        </a:spcBef>
                        <a:spcAft>
                          <a:spcPts val="0"/>
                        </a:spcAft>
                        <a:buNone/>
                      </a:pPr>
                      <a:r>
                        <a:rPr lang="en-US" altLang="en-GB" sz="1100"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rPr>
                        <a:t>A propos de moi</a:t>
                      </a:r>
                      <a:endParaRPr lang="en-US" altLang="en-GB" sz="1100"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Bref description de moi</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19735">
                <a:tc>
                  <a:txBody>
                    <a:bodyPr/>
                    <a:lstStyle/>
                    <a:p>
                      <a:pPr marL="0" lvl="0" indent="0" algn="l" rtl="0">
                        <a:spcBef>
                          <a:spcPts val="0"/>
                        </a:spcBef>
                        <a:spcAft>
                          <a:spcPts val="0"/>
                        </a:spcAft>
                        <a:buNone/>
                      </a:pPr>
                      <a:r>
                        <a:rPr lang="en-US" altLang="en-GB" sz="1100">
                          <a:solidFill>
                            <a:schemeClr val="tx1"/>
                          </a:solidFill>
                          <a:sym typeface="+mn-ea"/>
                        </a:rPr>
                        <a:t> Mon parcours et expériances</a:t>
                      </a:r>
                      <a:endParaRPr lang="en-US" altLang="en-GB" sz="1100" u="sng">
                        <a:solidFill>
                          <a:schemeClr val="tx1"/>
                        </a:solidFill>
                        <a:latin typeface="Hind Siliguri Medium" panose="02000000000000000000"/>
                        <a:ea typeface="Hind Siliguri Medium" panose="02000000000000000000"/>
                        <a:cs typeface="Hind Siliguri Medium" panose="02000000000000000000"/>
                        <a:sym typeface="+mn-ea"/>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GB" sz="1000">
                          <a:solidFill>
                            <a:schemeClr val="bg1">
                              <a:lumMod val="50000"/>
                            </a:schemeClr>
                          </a:solidFill>
                          <a:sym typeface="+mn-ea"/>
                        </a:rPr>
                        <a:t>Resume</a:t>
                      </a:r>
                      <a:r>
                        <a:rPr lang="en-US" altLang="en-GB" sz="1000">
                          <a:solidFill>
                            <a:schemeClr val="bg1">
                              <a:lumMod val="50000"/>
                            </a:schemeClr>
                          </a:solidFill>
                          <a:sym typeface="+mn-ea"/>
                        </a:rPr>
                        <a:t> de mon parcours et expériances</a:t>
                      </a:r>
                      <a:endParaRPr lang="en-US" altLang="en-GB" sz="1000" u="sng">
                        <a:solidFill>
                          <a:schemeClr val="bg1">
                            <a:lumMod val="50000"/>
                          </a:schemeClr>
                        </a:solidFill>
                        <a:latin typeface="Hind Siliguri Medium" panose="02000000000000000000"/>
                        <a:ea typeface="Hind Siliguri Medium" panose="02000000000000000000"/>
                        <a:cs typeface="Hind Siliguri Medium" panose="02000000000000000000"/>
                        <a:sym typeface="+mn-ea"/>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21005">
                <a:tc>
                  <a:txBody>
                    <a:bodyPr/>
                    <a:lstStyle/>
                    <a:p>
                      <a:pPr marL="0" lvl="0" indent="0" algn="l" rtl="0">
                        <a:spcBef>
                          <a:spcPts val="0"/>
                        </a:spcBef>
                        <a:spcAft>
                          <a:spcPts val="0"/>
                        </a:spcAft>
                        <a:buNone/>
                      </a:pPr>
                      <a:r>
                        <a:rPr lang="en-US" altLang="en-GB" sz="1100">
                          <a:solidFill>
                            <a:schemeClr val="tx1"/>
                          </a:solidFill>
                          <a:sym typeface="+mn-ea"/>
                        </a:rPr>
                        <a:t>Première Application</a:t>
                      </a:r>
                      <a:endParaRPr lang="en-US" altLang="en-GB" sz="1100" u="sng">
                        <a:solidFill>
                          <a:schemeClr val="tx1"/>
                        </a:solidFill>
                        <a:latin typeface="Hind Siliguri Medium" panose="02000000000000000000"/>
                        <a:ea typeface="Hind Siliguri Medium" panose="02000000000000000000"/>
                        <a:cs typeface="Hind Siliguri Medium" panose="02000000000000000000"/>
                        <a:sym typeface="+mn-ea"/>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altLang="en-US" sz="1000">
                          <a:sym typeface="+mn-ea"/>
                        </a:rPr>
                        <a:t>Platforme d’administration pour quincallerie</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19735">
                <a:tc>
                  <a:txBody>
                    <a:bodyPr/>
                    <a:lstStyle/>
                    <a:p>
                      <a:pPr marL="0" lvl="0" indent="0" algn="l" rtl="0">
                        <a:spcBef>
                          <a:spcPts val="0"/>
                        </a:spcBef>
                        <a:spcAft>
                          <a:spcPts val="0"/>
                        </a:spcAft>
                        <a:buNone/>
                      </a:pPr>
                      <a:r>
                        <a:rPr lang="en-US" altLang="en-GB" sz="1100">
                          <a:solidFill>
                            <a:schemeClr val="tx1"/>
                          </a:solidFill>
                          <a:sym typeface="+mn-ea"/>
                        </a:rPr>
                        <a:t>Deuxième Application</a:t>
                      </a:r>
                      <a:endParaRPr lang="en-US" altLang="en-GB" sz="1100" u="sng">
                        <a:solidFill>
                          <a:schemeClr val="tx1"/>
                        </a:solidFill>
                        <a:latin typeface="Hind Siliguri Medium" panose="02000000000000000000"/>
                        <a:ea typeface="Hind Siliguri Medium" panose="02000000000000000000"/>
                        <a:cs typeface="Hind Siliguri Medium" panose="02000000000000000000"/>
                        <a:sym typeface="+mn-ea"/>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19735">
                <a:tc>
                  <a:txBody>
                    <a:bodyPr/>
                    <a:lstStyle/>
                    <a:p>
                      <a:pPr marL="0" lvl="0" indent="0" algn="l" rtl="0">
                        <a:spcBef>
                          <a:spcPts val="0"/>
                        </a:spcBef>
                        <a:spcAft>
                          <a:spcPts val="0"/>
                        </a:spcAft>
                        <a:buNone/>
                      </a:pPr>
                      <a:r>
                        <a:rPr lang="en-US" altLang="en-GB" sz="1100"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rPr>
                        <a:t>Table des certifications</a:t>
                      </a:r>
                      <a:endParaRPr lang="en-US" altLang="en-GB" sz="11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21005">
                <a:tc>
                  <a:txBody>
                    <a:bodyPr/>
                    <a:lstStyle/>
                    <a:p>
                      <a:pPr marL="0" lvl="0" indent="0" algn="l" rtl="0">
                        <a:spcBef>
                          <a:spcPts val="0"/>
                        </a:spcBef>
                        <a:spcAft>
                          <a:spcPts val="0"/>
                        </a:spcAft>
                        <a:buNone/>
                      </a:pPr>
                      <a:r>
                        <a:rPr lang="en-US" altLang="en-GB" sz="11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Plans futures</a:t>
                      </a:r>
                      <a:endParaRPr lang="en-US" altLang="en-GB" sz="11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0" marB="0" anchor="ctr">
                    <a:lnL w="9525" cap="flat" cmpd="sng">
                      <a:solidFill>
                        <a:schemeClr val="accent3"/>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accent1"/>
                    </a:solidFill>
                  </a:tcPr>
                </a:tc>
              </a:tr>
            </a:tbl>
          </a:graphicData>
        </a:graphic>
      </p:graphicFrame>
      <p:sp>
        <p:nvSpPr>
          <p:cNvPr id="931" name="Google Shape;931;p29"/>
          <p:cNvSpPr txBox="1"/>
          <p:nvPr/>
        </p:nvSpPr>
        <p:spPr>
          <a:xfrm>
            <a:off x="713225" y="4133675"/>
            <a:ext cx="3333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u="sng">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2</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85725" y="339725"/>
            <a:ext cx="5725795" cy="1345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3000"/>
              <a:t>L’application distribuée est développée en C, Java et Java RMI</a:t>
            </a:r>
            <a:endParaRPr lang="en-US" altLang="en-US" sz="3000"/>
          </a:p>
        </p:txBody>
      </p:sp>
      <p:sp>
        <p:nvSpPr>
          <p:cNvPr id="1157" name="Google Shape;1157;p42"/>
          <p:cNvSpPr txBox="1"/>
          <p:nvPr>
            <p:ph type="subTitle" idx="1"/>
          </p:nvPr>
        </p:nvSpPr>
        <p:spPr>
          <a:xfrm>
            <a:off x="5652135" y="483870"/>
            <a:ext cx="3220085" cy="29635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US"/>
              <a:t>L'application est constituée d'un ensemble d'éléments étant distribués, comme représenté sur la figure ci-dessus :</a:t>
            </a:r>
            <a:endParaRPr lang="en-US" altLang="en-US"/>
          </a:p>
          <a:p>
            <a:pPr marL="0" lvl="0" indent="0" algn="just" rtl="0">
              <a:spcBef>
                <a:spcPts val="0"/>
              </a:spcBef>
              <a:spcAft>
                <a:spcPts val="0"/>
              </a:spcAft>
              <a:buNone/>
            </a:pPr>
            <a:r>
              <a:rPr lang="en-US" altLang="en-US"/>
              <a:t>Des pi</a:t>
            </a:r>
            <a:r>
              <a:rPr lang="" altLang="en-US"/>
              <a:t>è</a:t>
            </a:r>
            <a:r>
              <a:rPr lang="en-US" altLang="en-US"/>
              <a:t>ces qui contiennent chacune un thermom</a:t>
            </a:r>
            <a:r>
              <a:rPr lang="" altLang="en-US"/>
              <a:t>è</a:t>
            </a:r>
            <a:r>
              <a:rPr lang="en-US" altLang="en-US"/>
              <a:t>tre et un chauffage</a:t>
            </a:r>
            <a:endParaRPr lang="en-US" altLang="en-US"/>
          </a:p>
          <a:p>
            <a:pPr marL="0" lvl="0" indent="0" algn="just" rtl="0">
              <a:spcBef>
                <a:spcPts val="0"/>
              </a:spcBef>
              <a:spcAft>
                <a:spcPts val="0"/>
              </a:spcAft>
              <a:buNone/>
            </a:pPr>
            <a:r>
              <a:rPr lang="en-US" altLang="en-US"/>
              <a:t>Un syst</a:t>
            </a:r>
            <a:r>
              <a:rPr lang="" altLang="en-US"/>
              <a:t>è</a:t>
            </a:r>
            <a:r>
              <a:rPr lang="en-US" altLang="en-US"/>
              <a:t>me de gestion de température qui coordonne les divers éléments entre eux</a:t>
            </a:r>
            <a:endParaRPr lang="en-US" altLang="en-US"/>
          </a:p>
          <a:p>
            <a:pPr marL="0" lvl="0" indent="0" algn="just" rtl="0">
              <a:spcBef>
                <a:spcPts val="0"/>
              </a:spcBef>
              <a:spcAft>
                <a:spcPts val="0"/>
              </a:spcAft>
              <a:buNone/>
            </a:pPr>
            <a:r>
              <a:rPr lang="en-US" altLang="en-US"/>
              <a:t>Une ou plusieurs consoles permettant d'afficher les températures de toutes les pi</a:t>
            </a:r>
            <a:r>
              <a:rPr lang="" altLang="en-US"/>
              <a:t>è</a:t>
            </a:r>
            <a:r>
              <a:rPr lang="en-US" altLang="en-US"/>
              <a:t>ces et de modifier le niveau de chauffage dans une pi</a:t>
            </a:r>
            <a:r>
              <a:rPr lang="" altLang="en-US"/>
              <a:t>è</a:t>
            </a:r>
            <a:r>
              <a:rPr lang="en-US" altLang="en-US"/>
              <a:t>ce</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 name="Imag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635760"/>
            <a:ext cx="5402580" cy="2835275"/>
          </a:xfrm>
          <a:prstGeom prst="rect">
            <a:avLst/>
          </a:prstGeom>
          <a:noFill/>
          <a:ln>
            <a:noFill/>
          </a:ln>
        </p:spPr>
      </p:pic>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20</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251460" y="339725"/>
            <a:ext cx="5304790" cy="1345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3000"/>
              <a:t>Voici les différents terminaux sur lesquels nous lancerons les commandes</a:t>
            </a:r>
            <a:endParaRPr lang="en-US" altLang="en-US" sz="3000"/>
          </a:p>
        </p:txBody>
      </p:sp>
      <p:sp>
        <p:nvSpPr>
          <p:cNvPr id="1157" name="Google Shape;1157;p42"/>
          <p:cNvSpPr txBox="1"/>
          <p:nvPr>
            <p:ph type="subTitle" idx="1"/>
          </p:nvPr>
        </p:nvSpPr>
        <p:spPr>
          <a:xfrm>
            <a:off x="5652135" y="483870"/>
            <a:ext cx="3220085" cy="3589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TERMINAL 1</a:t>
            </a:r>
            <a:endParaRPr lang="en-US" altLang="en-US"/>
          </a:p>
          <a:p>
            <a:pPr marL="0" lvl="0" indent="0" algn="l" rtl="0">
              <a:spcBef>
                <a:spcPts val="0"/>
              </a:spcBef>
              <a:spcAft>
                <a:spcPts val="0"/>
              </a:spcAft>
              <a:buNone/>
            </a:pPr>
            <a:r>
              <a:rPr lang="en-US" altLang="en-US"/>
              <a:t>Nous lançons en 1er, la console de communication </a:t>
            </a:r>
            <a:r>
              <a:rPr lang="en-US" altLang="en-US">
                <a:sym typeface="+mn-ea"/>
              </a:rPr>
              <a:t>sur le port d’écoute 64500,</a:t>
            </a:r>
            <a:r>
              <a:rPr lang="en-US" altLang="en-US"/>
              <a:t> qui affiche en permanence la température courante de chaque pi</a:t>
            </a:r>
            <a:r>
              <a:rPr lang="" altLang="en-US"/>
              <a:t>è</a:t>
            </a:r>
            <a:r>
              <a:rPr lang="en-US" altLang="en-US"/>
              <a:t>ce et l'état de chaque chauffage (arrêté ou allumé en précisant la puissance utilisée). Cette console est implémentée en deux versions : une en C et une en Java utilisant Java RMI.</a:t>
            </a:r>
            <a:endParaRPr lang="en-US" altLang="en-US"/>
          </a:p>
          <a:p>
            <a:pPr marL="0" lvl="0" indent="0" algn="l" rtl="0">
              <a:spcBef>
                <a:spcPts val="0"/>
              </a:spcBef>
              <a:spcAft>
                <a:spcPts val="0"/>
              </a:spcAft>
              <a:buNone/>
            </a:pPr>
            <a:r>
              <a:rPr lang="en-US" altLang="en-US">
                <a:sym typeface="+mn-ea"/>
              </a:rPr>
              <a:t>C’est le tableau de bord qui nous averti lorsqu’un système démarre et change de mode.</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ConTemp.pngConTemp"/>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938" name="Google Shape;938;p30"/>
          <p:cNvSpPr txBox="1"/>
          <p:nvPr/>
        </p:nvSpPr>
        <p:spPr>
          <a:xfrm>
            <a:off x="179070" y="451612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21</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92075" y="111760"/>
            <a:ext cx="5556250" cy="1573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US" sz="3000"/>
            </a:br>
            <a:br>
              <a:rPr lang="en-US" altLang="en-US" sz="3000"/>
            </a:br>
            <a:r>
              <a:rPr lang="en-US" altLang="en-US" sz="3000"/>
              <a:t>TERMINAL 2 : </a:t>
            </a:r>
            <a:r>
              <a:rPr lang="en-US" altLang="en-US" sz="3000">
                <a:sym typeface="+mn-ea"/>
              </a:rPr>
              <a:t>système central de gestion de console</a:t>
            </a:r>
            <a:br>
              <a:rPr lang="en-US" altLang="en-US" sz="3000"/>
            </a:br>
            <a:endParaRPr lang="en-US" altLang="en-US" sz="3000"/>
          </a:p>
        </p:txBody>
      </p:sp>
      <p:sp>
        <p:nvSpPr>
          <p:cNvPr id="1157" name="Google Shape;1157;p42"/>
          <p:cNvSpPr txBox="1"/>
          <p:nvPr>
            <p:ph type="subTitle" idx="1"/>
          </p:nvPr>
        </p:nvSpPr>
        <p:spPr>
          <a:xfrm>
            <a:off x="5723890" y="483870"/>
            <a:ext cx="3220085" cy="4046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Nous lançons en seconde position, le syst</a:t>
            </a:r>
            <a:r>
              <a:rPr lang="" altLang="en-US"/>
              <a:t>è</a:t>
            </a:r>
            <a:r>
              <a:rPr lang="en-US" altLang="en-US"/>
              <a:t>me central de gestion de console </a:t>
            </a:r>
            <a:r>
              <a:rPr lang="en-US" altLang="en-US">
                <a:sym typeface="+mn-ea"/>
              </a:rPr>
              <a:t>sur le port d’écoute 9999</a:t>
            </a:r>
            <a:r>
              <a:rPr lang="en-US" altLang="en-US"/>
              <a:t>.</a:t>
            </a:r>
            <a:endParaRPr lang="en-US" altLang="en-US"/>
          </a:p>
          <a:p>
            <a:pPr marL="0" lvl="0" indent="0" algn="l" rtl="0">
              <a:spcBef>
                <a:spcPts val="0"/>
              </a:spcBef>
              <a:spcAft>
                <a:spcPts val="0"/>
              </a:spcAft>
              <a:buNone/>
            </a:pPr>
            <a:r>
              <a:rPr lang="en-US" altLang="en-US"/>
              <a:t>Ce syst</a:t>
            </a:r>
            <a:r>
              <a:rPr lang="" altLang="en-US"/>
              <a:t>è</a:t>
            </a:r>
            <a:r>
              <a:rPr lang="en-US" altLang="en-US"/>
              <a:t>me permet la liaison entre les consoles et les pi</a:t>
            </a:r>
            <a:r>
              <a:rPr lang="" altLang="en-US"/>
              <a:t>è</a:t>
            </a:r>
            <a:r>
              <a:rPr lang="en-US" altLang="en-US"/>
              <a:t>ces : il récup</a:t>
            </a:r>
            <a:r>
              <a:rPr lang="" altLang="en-US"/>
              <a:t>è</a:t>
            </a:r>
            <a:r>
              <a:rPr lang="en-US" altLang="en-US"/>
              <a:t>re le niveau de température des pi</a:t>
            </a:r>
            <a:r>
              <a:rPr lang="" altLang="en-US"/>
              <a:t>è</a:t>
            </a:r>
            <a:r>
              <a:rPr lang="en-US" altLang="en-US"/>
              <a:t>ces pour l'envoyer aux consoles de contrôle et re</a:t>
            </a:r>
            <a:r>
              <a:rPr lang="" altLang="en-US"/>
              <a:t>ç</a:t>
            </a:r>
            <a:r>
              <a:rPr lang="en-US" altLang="en-US"/>
              <a:t>oit les commandes de changement de températures de la part des consoles de commande à envoyer aux thermom</a:t>
            </a:r>
            <a:r>
              <a:rPr lang="" altLang="en-US"/>
              <a:t>è</a:t>
            </a:r>
            <a:r>
              <a:rPr lang="en-US" altLang="en-US"/>
              <a:t>tres des pi</a:t>
            </a:r>
            <a:r>
              <a:rPr lang="" altLang="en-US"/>
              <a:t>è</a:t>
            </a:r>
            <a:r>
              <a:rPr lang="en-US" altLang="en-US"/>
              <a:t>ces.</a:t>
            </a:r>
            <a:endParaRPr lang="en-US" altLang="en-US"/>
          </a:p>
          <a:p>
            <a:pPr marL="0" lvl="0" indent="0" algn="l" rtl="0">
              <a:spcBef>
                <a:spcPts val="0"/>
              </a:spcBef>
              <a:spcAft>
                <a:spcPts val="0"/>
              </a:spcAft>
              <a:buNone/>
            </a:pPr>
            <a:r>
              <a:rPr lang="en-US" altLang="en-US"/>
              <a:t>Le syst</a:t>
            </a:r>
            <a:r>
              <a:rPr lang="" altLang="en-US"/>
              <a:t>è</a:t>
            </a:r>
            <a:r>
              <a:rPr lang="en-US" altLang="en-US"/>
              <a:t>me central </a:t>
            </a:r>
            <a:r>
              <a:rPr lang="en-US" altLang="en-US">
                <a:sym typeface="+mn-ea"/>
              </a:rPr>
              <a:t>de gestion de température</a:t>
            </a:r>
            <a:r>
              <a:rPr lang="en-US" altLang="en-US"/>
              <a:t> est à implémenter en C</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GesTemp.pngGesTemp"/>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22</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7" name="Google Shape;1157;p42"/>
          <p:cNvSpPr txBox="1"/>
          <p:nvPr>
            <p:ph type="subTitle" idx="1"/>
          </p:nvPr>
        </p:nvSpPr>
        <p:spPr>
          <a:xfrm>
            <a:off x="5723890" y="339725"/>
            <a:ext cx="3220085" cy="4046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Nous lançons en troisième position, le serveur RMI sur le port d’écoute 7791.</a:t>
            </a:r>
            <a:endParaRPr lang="en-US" altLang="en-US"/>
          </a:p>
          <a:p>
            <a:pPr marL="0" lvl="0" indent="0" algn="l" rtl="0">
              <a:spcBef>
                <a:spcPts val="0"/>
              </a:spcBef>
              <a:spcAft>
                <a:spcPts val="0"/>
              </a:spcAft>
              <a:buNone/>
            </a:pPr>
            <a:r>
              <a:rPr lang="en-US" altLang="en-US"/>
              <a:t> La partie serveur </a:t>
            </a:r>
            <a:r>
              <a:rPr lang="en-US" altLang="en-US">
                <a:sym typeface="+mn-ea"/>
              </a:rPr>
              <a:t>en Java RMI</a:t>
            </a:r>
            <a:r>
              <a:rPr lang="en-US" altLang="en-US"/>
              <a:t> est intégrée au syst</a:t>
            </a:r>
            <a:r>
              <a:rPr lang="en-US" altLang="en-US"/>
              <a:t>è</a:t>
            </a:r>
            <a:r>
              <a:rPr lang="en-US" altLang="en-US"/>
              <a:t>me central et fait partie  de  </a:t>
            </a:r>
            <a:r>
              <a:rPr lang="en-US" altLang="en-US">
                <a:sym typeface="+mn-ea"/>
              </a:rPr>
              <a:t>la console de contrôle</a:t>
            </a:r>
            <a:r>
              <a:rPr lang="en-US" altLang="en-US"/>
              <a:t>. Comme cet élément Java ne peut partager directement des données avec le reste implémenté en C, il a donc fallu une communication locale qui se fera en UDP.</a:t>
            </a:r>
            <a:endParaRPr lang="en-US" altLang="en-US"/>
          </a:p>
          <a:p>
            <a:pPr marL="0" lvl="0" indent="0" algn="l" rtl="0">
              <a:spcBef>
                <a:spcPts val="0"/>
              </a:spcBef>
              <a:spcAft>
                <a:spcPts val="0"/>
              </a:spcAft>
              <a:buNone/>
            </a:pPr>
            <a:r>
              <a:rPr lang="en-US" altLang="en-US"/>
              <a:t>Il récupère les directives de la commande en java rmi pour les transmettre aux systèmes de gestion afin de modifier la température d‘une pièce.</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ServRMI.pngServRMI"/>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6" name="Google Shape;1156;p42"/>
          <p:cNvSpPr txBox="1"/>
          <p:nvPr>
            <p:ph type="title"/>
          </p:nvPr>
        </p:nvSpPr>
        <p:spPr>
          <a:xfrm>
            <a:off x="92075" y="111760"/>
            <a:ext cx="5556250" cy="1573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altLang="en-US" sz="3000"/>
            </a:br>
            <a:br>
              <a:rPr lang="en-US" altLang="en-US" sz="3000"/>
            </a:br>
            <a:r>
              <a:rPr lang="en-US" altLang="en-US" sz="3000"/>
              <a:t>TERMINAL 3 : S</a:t>
            </a:r>
            <a:r>
              <a:rPr lang="en-US" altLang="en-US" sz="3000">
                <a:sym typeface="+mn-ea"/>
              </a:rPr>
              <a:t>erveur RMI</a:t>
            </a:r>
            <a:br>
              <a:rPr lang="en-US" altLang="en-US" sz="3000"/>
            </a:br>
            <a:endParaRPr lang="en-US" altLang="en-US" sz="3000"/>
          </a:p>
        </p:txBody>
      </p:sp>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23</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251460" y="339725"/>
            <a:ext cx="5304790" cy="1345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3000">
                <a:sym typeface="+mn-ea"/>
              </a:rPr>
              <a:t>TERMINAL 4 : S</a:t>
            </a:r>
            <a:r>
              <a:rPr lang="en-US" altLang="en-US" sz="3000">
                <a:sym typeface="+mn-ea"/>
              </a:rPr>
              <a:t>imulation de la variation de la température d’une pièce</a:t>
            </a:r>
            <a:endParaRPr lang="en-US" altLang="en-US" sz="3000"/>
          </a:p>
        </p:txBody>
      </p:sp>
      <p:sp>
        <p:nvSpPr>
          <p:cNvPr id="1157" name="Google Shape;1157;p42"/>
          <p:cNvSpPr txBox="1"/>
          <p:nvPr>
            <p:ph type="subTitle" idx="1"/>
          </p:nvPr>
        </p:nvSpPr>
        <p:spPr>
          <a:xfrm>
            <a:off x="5652135" y="483870"/>
            <a:ext cx="3220085" cy="4046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Nous lançons en quatrième position </a:t>
            </a:r>
            <a:r>
              <a:rPr lang="en-US" altLang="en-US">
                <a:sym typeface="+mn-ea"/>
              </a:rPr>
              <a:t>la simulation de la variation de la température d’une pièce </a:t>
            </a:r>
            <a:r>
              <a:rPr lang="en-US" altLang="en-US"/>
              <a:t>avec l’adresse multicast ‘224.0.0.1’ qui gère l’intéraction des éléments de la pièce, sur le port d’écoute 8878 et nous spécifions la pièce : “SALON”.</a:t>
            </a:r>
            <a:endParaRPr lang="en-US" altLang="en-US"/>
          </a:p>
          <a:p>
            <a:pPr marL="0" lvl="0" indent="0" algn="l" rtl="0">
              <a:spcBef>
                <a:spcPts val="0"/>
              </a:spcBef>
              <a:spcAft>
                <a:spcPts val="0"/>
              </a:spcAft>
              <a:buNone/>
            </a:pPr>
            <a:r>
              <a:rPr lang="en-US" altLang="en-US"/>
              <a:t>  influencée par le chauffage et par la température extérieure.</a:t>
            </a:r>
            <a:endParaRPr lang="en-US" altLang="en-US"/>
          </a:p>
          <a:p>
            <a:pPr marL="0" lvl="0" indent="0" algn="l" rtl="0">
              <a:spcBef>
                <a:spcPts val="0"/>
              </a:spcBef>
              <a:spcAft>
                <a:spcPts val="0"/>
              </a:spcAft>
              <a:buNone/>
            </a:pPr>
            <a:r>
              <a:rPr lang="en-US" altLang="en-US"/>
              <a:t>Nous avons donc les informations qui nous renseignent sur le nom de la pièce, sa température intérieure et extérieure.</a:t>
            </a:r>
            <a:endParaRPr lang="en-US" altLang="en-US"/>
          </a:p>
          <a:p>
            <a:pPr marL="0" lvl="0" indent="0" algn="l" rtl="0">
              <a:spcBef>
                <a:spcPts val="0"/>
              </a:spcBef>
              <a:spcAft>
                <a:spcPts val="0"/>
              </a:spcAft>
              <a:buNone/>
            </a:pPr>
            <a:endParaRPr lang="en-US" altLang="en-US"/>
          </a:p>
          <a:p>
            <a:pPr marL="0" lvl="0" indent="0" algn="l" rtl="0">
              <a:spcBef>
                <a:spcPts val="0"/>
              </a:spcBef>
              <a:spcAft>
                <a:spcPts val="0"/>
              </a:spcAft>
              <a:buNone/>
            </a:pPr>
            <a:r>
              <a:rPr lang="en-US" altLang="en-US"/>
              <a:t>  </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Airjava.pngAirjava"/>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24</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251460" y="339725"/>
            <a:ext cx="5304790" cy="1345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3000">
                <a:sym typeface="+mn-ea"/>
              </a:rPr>
              <a:t>TERMINAL 5 : T</a:t>
            </a:r>
            <a:r>
              <a:rPr lang="en-US" altLang="en-US" sz="3000">
                <a:sym typeface="+mn-ea"/>
              </a:rPr>
              <a:t>hermomètre de la pièce</a:t>
            </a:r>
            <a:endParaRPr lang="en-US" altLang="en-US" sz="3000"/>
          </a:p>
        </p:txBody>
      </p:sp>
      <p:sp>
        <p:nvSpPr>
          <p:cNvPr id="1157" name="Google Shape;1157;p42"/>
          <p:cNvSpPr txBox="1"/>
          <p:nvPr>
            <p:ph type="subTitle" idx="1"/>
          </p:nvPr>
        </p:nvSpPr>
        <p:spPr>
          <a:xfrm>
            <a:off x="5652135" y="483870"/>
            <a:ext cx="3220085" cy="4046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Nous lançons en cinquième position le thermomètre qui se chargera de mesurée la température de la pièce.</a:t>
            </a:r>
            <a:endParaRPr lang="en-US" altLang="en-US"/>
          </a:p>
          <a:p>
            <a:pPr marL="0" lvl="0" indent="0" algn="l" rtl="0">
              <a:spcBef>
                <a:spcPts val="0"/>
              </a:spcBef>
              <a:spcAft>
                <a:spcPts val="0"/>
              </a:spcAft>
              <a:buNone/>
            </a:pPr>
            <a:r>
              <a:rPr lang="en-US" altLang="en-US"/>
              <a:t>Son lancement est affiché sur notre tableau de bord : </a:t>
            </a:r>
            <a:r>
              <a:rPr lang="en-US" altLang="en-US">
                <a:sym typeface="+mn-ea"/>
              </a:rPr>
              <a:t>console de communication </a:t>
            </a:r>
            <a:r>
              <a:rPr lang="en-US" altLang="en-US"/>
              <a:t>(1er terminal) </a:t>
            </a:r>
            <a:endParaRPr lang="en-US" altLang="en-US"/>
          </a:p>
          <a:p>
            <a:pPr marL="0" lvl="0" indent="0" algn="l" rtl="0">
              <a:spcBef>
                <a:spcPts val="0"/>
              </a:spcBef>
              <a:spcAft>
                <a:spcPts val="0"/>
              </a:spcAft>
              <a:buNone/>
            </a:pPr>
            <a:r>
              <a:rPr lang="en-US" altLang="en-US"/>
              <a:t>  </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Thermopiece.pngThermopiece"/>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25</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5" name="Shape 1155"/>
        <p:cNvGrpSpPr/>
        <p:nvPr/>
      </p:nvGrpSpPr>
      <p:grpSpPr>
        <a:xfrm>
          <a:off x="0" y="0"/>
          <a:ext cx="0" cy="0"/>
          <a:chOff x="0" y="0"/>
          <a:chExt cx="0" cy="0"/>
        </a:xfrm>
      </p:grpSpPr>
      <p:sp>
        <p:nvSpPr>
          <p:cNvPr id="1156" name="Google Shape;1156;p42"/>
          <p:cNvSpPr txBox="1"/>
          <p:nvPr>
            <p:ph type="title"/>
          </p:nvPr>
        </p:nvSpPr>
        <p:spPr>
          <a:xfrm>
            <a:off x="251460" y="339725"/>
            <a:ext cx="5304790" cy="1345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3000">
                <a:sym typeface="+mn-ea"/>
              </a:rPr>
              <a:t>TERMINAL 6 : C</a:t>
            </a:r>
            <a:r>
              <a:rPr lang="en-US" altLang="en-US" sz="3000">
                <a:sym typeface="+mn-ea"/>
              </a:rPr>
              <a:t>hauffage et C</a:t>
            </a:r>
            <a:r>
              <a:rPr lang="en-US" altLang="en-US" sz="3000">
                <a:sym typeface="+mn-ea"/>
              </a:rPr>
              <a:t>ommande température </a:t>
            </a:r>
            <a:endParaRPr lang="en-US" altLang="en-US" sz="3000"/>
          </a:p>
        </p:txBody>
      </p:sp>
      <p:sp>
        <p:nvSpPr>
          <p:cNvPr id="1157" name="Google Shape;1157;p42"/>
          <p:cNvSpPr txBox="1"/>
          <p:nvPr>
            <p:ph type="subTitle" idx="1"/>
          </p:nvPr>
        </p:nvSpPr>
        <p:spPr>
          <a:xfrm>
            <a:off x="5652135" y="483870"/>
            <a:ext cx="3220085" cy="4046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Nous lançons en sizième et septième position le chauffage qui sera commandé par la commande température aussi lancée.</a:t>
            </a:r>
            <a:endParaRPr lang="en-US" altLang="en-US"/>
          </a:p>
          <a:p>
            <a:pPr marL="0" lvl="0" indent="0" algn="l" rtl="0">
              <a:spcBef>
                <a:spcPts val="0"/>
              </a:spcBef>
              <a:spcAft>
                <a:spcPts val="0"/>
              </a:spcAft>
              <a:buNone/>
            </a:pPr>
            <a:r>
              <a:rPr lang="en-US" altLang="en-US"/>
              <a:t>Nous choisissons ensuite le mode de commande ( manuel ou automatique) et la puissance du chauffage (de 1 à 5).</a:t>
            </a:r>
            <a:endParaRPr lang="en-US" altLang="en-US"/>
          </a:p>
          <a:p>
            <a:pPr marL="0" lvl="0" indent="0" algn="l" rtl="0">
              <a:spcBef>
                <a:spcPts val="0"/>
              </a:spcBef>
              <a:spcAft>
                <a:spcPts val="0"/>
              </a:spcAft>
              <a:buNone/>
            </a:pPr>
            <a:endParaRPr lang="en-US" altLang="en-US"/>
          </a:p>
          <a:p>
            <a:pPr marL="0" lvl="0" indent="0" algn="l" rtl="0">
              <a:spcBef>
                <a:spcPts val="0"/>
              </a:spcBef>
              <a:spcAft>
                <a:spcPts val="0"/>
              </a:spcAft>
              <a:buNone/>
            </a:pPr>
            <a:endParaRPr lang="en-US" altLang="en-US"/>
          </a:p>
          <a:p>
            <a:pPr marL="0" lvl="0" indent="0" algn="l" rtl="0">
              <a:spcBef>
                <a:spcPts val="0"/>
              </a:spcBef>
              <a:spcAft>
                <a:spcPts val="0"/>
              </a:spcAft>
              <a:buNone/>
            </a:pPr>
            <a:r>
              <a:rPr lang="en-US" altLang="en-US"/>
              <a:t>Leur lancement est affiché sur notre tableau de bord : </a:t>
            </a:r>
            <a:r>
              <a:rPr lang="en-US" altLang="en-US">
                <a:sym typeface="+mn-ea"/>
              </a:rPr>
              <a:t>console de communication </a:t>
            </a:r>
            <a:r>
              <a:rPr lang="en-US" altLang="en-US"/>
              <a:t>(1er terminal) </a:t>
            </a:r>
            <a:endParaRPr lang="en-US" altLang="en-US"/>
          </a:p>
          <a:p>
            <a:pPr marL="0" lvl="0" indent="0" algn="l" rtl="0">
              <a:spcBef>
                <a:spcPts val="0"/>
              </a:spcBef>
              <a:spcAft>
                <a:spcPts val="0"/>
              </a:spcAft>
              <a:buNone/>
            </a:pPr>
            <a:r>
              <a:rPr lang="en-US" altLang="en-US"/>
              <a:t>  </a:t>
            </a:r>
            <a:endParaRPr lang="en-US" altLang="en-US"/>
          </a:p>
        </p:txBody>
      </p:sp>
      <p:sp>
        <p:nvSpPr>
          <p:cNvPr id="1159" name="Google Shape;1159;p42"/>
          <p:cNvSpPr/>
          <p:nvPr/>
        </p:nvSpPr>
        <p:spPr>
          <a:xfrm rot="5400000">
            <a:off x="-457499" y="1408344"/>
            <a:ext cx="538858" cy="849591"/>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1160" name="Google Shape;1160;p42"/>
          <p:cNvPicPr preferRelativeResize="0"/>
          <p:nvPr/>
        </p:nvPicPr>
        <p:blipFill rotWithShape="1">
          <a:blip r:embed="rId1"/>
          <a:srcRect l="31665" t="-4939" r="5405" b="52219"/>
          <a:stretch>
            <a:fillRect/>
          </a:stretch>
        </p:blipFill>
        <p:spPr>
          <a:xfrm rot="5400000" flipH="1">
            <a:off x="-1835538" y="1835537"/>
            <a:ext cx="5138002" cy="1466925"/>
          </a:xfrm>
          <a:prstGeom prst="rect">
            <a:avLst/>
          </a:prstGeom>
          <a:noFill/>
          <a:ln>
            <a:noFill/>
          </a:ln>
        </p:spPr>
      </p:pic>
      <p:pic>
        <p:nvPicPr>
          <p:cNvPr id="1" name="Image 1" descr="C:\Users\tchal\Desktop\Prog_distr\CommnadeTemp.pngCommnadeTemp"/>
          <p:cNvPicPr>
            <a:picLocks noChangeAspect="1" noChangeArrowheads="1"/>
          </p:cNvPicPr>
          <p:nvPr/>
        </p:nvPicPr>
        <p:blipFill>
          <a:blip r:embed="rId2"/>
          <a:srcRect t="3356" b="3356"/>
          <a:stretch>
            <a:fillRect/>
          </a:stretch>
        </p:blipFill>
        <p:spPr>
          <a:xfrm>
            <a:off x="179070" y="1924050"/>
            <a:ext cx="5402580" cy="2835275"/>
          </a:xfrm>
          <a:prstGeom prst="rect">
            <a:avLst/>
          </a:prstGeom>
          <a:noFill/>
          <a:ln>
            <a:noFill/>
          </a:ln>
        </p:spPr>
      </p:pic>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26</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64" name="Shape 1164"/>
        <p:cNvGrpSpPr/>
        <p:nvPr/>
      </p:nvGrpSpPr>
      <p:grpSpPr>
        <a:xfrm>
          <a:off x="0" y="0"/>
          <a:ext cx="0" cy="0"/>
          <a:chOff x="0" y="0"/>
          <a:chExt cx="0" cy="0"/>
        </a:xfrm>
      </p:grpSpPr>
      <p:sp>
        <p:nvSpPr>
          <p:cNvPr id="1165" name="Google Shape;1165;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Usage des langages dans ce projet</a:t>
            </a:r>
            <a:endParaRPr lang="en-US" altLang="en-GB"/>
          </a:p>
        </p:txBody>
      </p:sp>
      <p:sp>
        <p:nvSpPr>
          <p:cNvPr id="1167" name="Google Shape;1167;p43"/>
          <p:cNvSpPr txBox="1"/>
          <p:nvPr/>
        </p:nvSpPr>
        <p:spPr>
          <a:xfrm>
            <a:off x="6207997" y="3659200"/>
            <a:ext cx="20526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b="1">
                <a:solidFill>
                  <a:schemeClr val="dk1"/>
                </a:solidFill>
                <a:latin typeface="Public Sans"/>
                <a:ea typeface="Public Sans"/>
                <a:cs typeface="Public Sans"/>
                <a:sym typeface="Public Sans"/>
              </a:rPr>
              <a:t>Copywriting</a:t>
            </a:r>
            <a:endParaRPr sz="2000" b="1">
              <a:solidFill>
                <a:schemeClr val="dk1"/>
              </a:solidFill>
              <a:latin typeface="Public Sans"/>
              <a:ea typeface="Public Sans"/>
              <a:cs typeface="Public Sans"/>
              <a:sym typeface="Public Sans"/>
            </a:endParaRPr>
          </a:p>
        </p:txBody>
      </p:sp>
      <p:sp>
        <p:nvSpPr>
          <p:cNvPr id="1168" name="Google Shape;1168;p43"/>
          <p:cNvSpPr txBox="1"/>
          <p:nvPr/>
        </p:nvSpPr>
        <p:spPr>
          <a:xfrm>
            <a:off x="6207997" y="3988281"/>
            <a:ext cx="20526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SEO copywriting</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69" name="Google Shape;1169;p43"/>
          <p:cNvSpPr txBox="1"/>
          <p:nvPr/>
        </p:nvSpPr>
        <p:spPr>
          <a:xfrm>
            <a:off x="6205722" y="2086793"/>
            <a:ext cx="20526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b="1">
                <a:solidFill>
                  <a:schemeClr val="dk1"/>
                </a:solidFill>
                <a:latin typeface="Public Sans"/>
                <a:ea typeface="Public Sans"/>
                <a:cs typeface="Public Sans"/>
                <a:sym typeface="Public Sans"/>
              </a:rPr>
              <a:t>Java RMI</a:t>
            </a:r>
            <a:endParaRPr lang="en-US" altLang="en-GB" sz="2000" b="1">
              <a:solidFill>
                <a:schemeClr val="dk1"/>
              </a:solidFill>
              <a:latin typeface="Public Sans"/>
              <a:ea typeface="Public Sans"/>
              <a:cs typeface="Public Sans"/>
              <a:sym typeface="Public Sans"/>
            </a:endParaRPr>
          </a:p>
        </p:txBody>
      </p:sp>
      <p:sp>
        <p:nvSpPr>
          <p:cNvPr id="1170" name="Google Shape;1170;p43"/>
          <p:cNvSpPr txBox="1"/>
          <p:nvPr/>
        </p:nvSpPr>
        <p:spPr>
          <a:xfrm>
            <a:off x="6205707" y="2415241"/>
            <a:ext cx="20526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Illustrations, vectors</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71" name="Google Shape;1171;p43"/>
          <p:cNvSpPr txBox="1"/>
          <p:nvPr/>
        </p:nvSpPr>
        <p:spPr>
          <a:xfrm>
            <a:off x="3943150" y="3659193"/>
            <a:ext cx="20526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b="1">
                <a:solidFill>
                  <a:schemeClr val="dk1"/>
                </a:solidFill>
                <a:latin typeface="Public Sans"/>
                <a:ea typeface="Public Sans"/>
                <a:cs typeface="Public Sans"/>
                <a:sym typeface="Public Sans"/>
              </a:rPr>
              <a:t>Java</a:t>
            </a:r>
            <a:endParaRPr lang="en-US" altLang="en-GB" sz="2000" b="1">
              <a:solidFill>
                <a:schemeClr val="dk1"/>
              </a:solidFill>
              <a:latin typeface="Public Sans"/>
              <a:ea typeface="Public Sans"/>
              <a:cs typeface="Public Sans"/>
              <a:sym typeface="Public Sans"/>
            </a:endParaRPr>
          </a:p>
        </p:txBody>
      </p:sp>
      <p:sp>
        <p:nvSpPr>
          <p:cNvPr id="1172" name="Google Shape;1172;p43"/>
          <p:cNvSpPr txBox="1"/>
          <p:nvPr/>
        </p:nvSpPr>
        <p:spPr>
          <a:xfrm>
            <a:off x="3943150" y="3988274"/>
            <a:ext cx="20526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Promotion</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73" name="Google Shape;1173;p43"/>
          <p:cNvSpPr txBox="1"/>
          <p:nvPr/>
        </p:nvSpPr>
        <p:spPr>
          <a:xfrm>
            <a:off x="3943150" y="2086793"/>
            <a:ext cx="20526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b="1">
                <a:solidFill>
                  <a:schemeClr val="dk1"/>
                </a:solidFill>
                <a:latin typeface="Public Sans"/>
                <a:ea typeface="Public Sans"/>
                <a:cs typeface="Public Sans"/>
                <a:sym typeface="Public Sans"/>
              </a:rPr>
              <a:t>langage C</a:t>
            </a:r>
            <a:endParaRPr lang="en-US" altLang="en-GB" sz="2000" b="1">
              <a:solidFill>
                <a:schemeClr val="dk1"/>
              </a:solidFill>
              <a:latin typeface="Public Sans"/>
              <a:ea typeface="Public Sans"/>
              <a:cs typeface="Public Sans"/>
              <a:sym typeface="Public Sans"/>
            </a:endParaRPr>
          </a:p>
        </p:txBody>
      </p:sp>
      <p:sp>
        <p:nvSpPr>
          <p:cNvPr id="1174" name="Google Shape;1174;p43"/>
          <p:cNvSpPr txBox="1"/>
          <p:nvPr/>
        </p:nvSpPr>
        <p:spPr>
          <a:xfrm>
            <a:off x="3943150" y="2415233"/>
            <a:ext cx="20526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Instagram, Twitter</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pic>
        <p:nvPicPr>
          <p:cNvPr id="1175" name="Google Shape;1175;p43">
            <a:hlinkClick r:id="rId1"/>
          </p:cNvPr>
          <p:cNvPicPr preferRelativeResize="0"/>
          <p:nvPr/>
        </p:nvPicPr>
        <p:blipFill>
          <a:blip r:embed="rId2"/>
          <a:stretch>
            <a:fillRect/>
          </a:stretch>
        </p:blipFill>
        <p:spPr>
          <a:xfrm>
            <a:off x="883400" y="1504424"/>
            <a:ext cx="2433501" cy="2703100"/>
          </a:xfrm>
          <a:prstGeom prst="rect">
            <a:avLst/>
          </a:prstGeom>
          <a:noFill/>
          <a:ln>
            <a:noFill/>
          </a:ln>
        </p:spPr>
      </p:pic>
      <p:sp>
        <p:nvSpPr>
          <p:cNvPr id="1176" name="Google Shape;1176;p43"/>
          <p:cNvSpPr txBox="1"/>
          <p:nvPr>
            <p:ph type="title" idx="4294967295"/>
          </p:nvPr>
        </p:nvSpPr>
        <p:spPr>
          <a:xfrm>
            <a:off x="4057400" y="1310806"/>
            <a:ext cx="918300" cy="5727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Hind Siliguri Medium" panose="02000000000000000000"/>
                <a:ea typeface="Hind Siliguri Medium" panose="02000000000000000000"/>
                <a:cs typeface="Hind Siliguri Medium" panose="02000000000000000000"/>
                <a:sym typeface="Hind Siliguri Medium" panose="02000000000000000000"/>
              </a:rPr>
              <a:t>55%</a:t>
            </a:r>
            <a:endParaRPr b="0">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77" name="Google Shape;1177;p43"/>
          <p:cNvSpPr txBox="1"/>
          <p:nvPr>
            <p:ph type="title" idx="4294967295"/>
          </p:nvPr>
        </p:nvSpPr>
        <p:spPr>
          <a:xfrm>
            <a:off x="6308225" y="1310806"/>
            <a:ext cx="918300" cy="5727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15</a:t>
            </a:r>
            <a:r>
              <a:rPr lang="en-GB"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78" name="Google Shape;1178;p43"/>
          <p:cNvSpPr txBox="1"/>
          <p:nvPr>
            <p:ph type="title" idx="4294967295"/>
          </p:nvPr>
        </p:nvSpPr>
        <p:spPr>
          <a:xfrm>
            <a:off x="4047425" y="2882681"/>
            <a:ext cx="918300" cy="5727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25</a:t>
            </a:r>
            <a:r>
              <a:rPr lang="en-GB"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79" name="Google Shape;1179;p43"/>
          <p:cNvSpPr txBox="1"/>
          <p:nvPr>
            <p:ph type="title" idx="4294967295"/>
          </p:nvPr>
        </p:nvSpPr>
        <p:spPr>
          <a:xfrm>
            <a:off x="6308225" y="2882681"/>
            <a:ext cx="918300" cy="5727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10%</a:t>
            </a:r>
            <a:endParaRPr b="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38" name="Google Shape;938;p30"/>
          <p:cNvSpPr txBox="1"/>
          <p:nvPr/>
        </p:nvSpPr>
        <p:spPr>
          <a:xfrm>
            <a:off x="107315" y="420751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27</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83" name="Shape 1183"/>
        <p:cNvGrpSpPr/>
        <p:nvPr/>
      </p:nvGrpSpPr>
      <p:grpSpPr>
        <a:xfrm>
          <a:off x="0" y="0"/>
          <a:ext cx="0" cy="0"/>
          <a:chOff x="0" y="0"/>
          <a:chExt cx="0" cy="0"/>
        </a:xfrm>
      </p:grpSpPr>
      <p:sp>
        <p:nvSpPr>
          <p:cNvPr id="1184" name="Google Shape;1184;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1185" name="Google Shape;1185;p44"/>
          <p:cNvGraphicFramePr/>
          <p:nvPr>
            <p:custDataLst>
              <p:tags r:id="rId1"/>
            </p:custDataLst>
          </p:nvPr>
        </p:nvGraphicFramePr>
        <p:xfrm>
          <a:off x="720090" y="1313815"/>
          <a:ext cx="7703820" cy="3193415"/>
        </p:xfrm>
        <a:graphic>
          <a:graphicData uri="http://schemas.openxmlformats.org/drawingml/2006/table">
            <a:tbl>
              <a:tblPr>
                <a:noFill/>
                <a:tableStyleId>{D1DAE46C-E918-4E79-B2CF-E55257A59159}</a:tableStyleId>
              </a:tblPr>
              <a:tblGrid>
                <a:gridCol w="1431290"/>
                <a:gridCol w="1397000"/>
                <a:gridCol w="1379855"/>
                <a:gridCol w="1927860"/>
                <a:gridCol w="1567815"/>
              </a:tblGrid>
              <a:tr h="478155">
                <a:tc>
                  <a:txBody>
                    <a:bodyPr/>
                    <a:lstStyle/>
                    <a:p>
                      <a:pPr marL="0" lvl="0" indent="0" algn="ctr" rtl="0">
                        <a:lnSpc>
                          <a:spcPct val="100000"/>
                        </a:lnSpc>
                        <a:spcBef>
                          <a:spcPts val="0"/>
                        </a:spcBef>
                        <a:spcAft>
                          <a:spcPts val="0"/>
                        </a:spcAft>
                        <a:buNone/>
                      </a:pPr>
                      <a:r>
                        <a:rPr lang="en-US" altLang="en-US" sz="1400">
                          <a:solidFill>
                            <a:schemeClr val="tx1"/>
                          </a:solidFill>
                          <a:latin typeface="Hind Siliguri Medium" panose="02000000000000000000"/>
                          <a:ea typeface="Hind Siliguri Medium" panose="02000000000000000000"/>
                          <a:cs typeface="Hind Siliguri Medium" panose="02000000000000000000"/>
                          <a:sym typeface="Hind Siliguri Medium" panose="02000000000000000000"/>
                        </a:rPr>
                        <a:t>Certificate </a:t>
                      </a:r>
                      <a:r>
                        <a:rPr lang="en-GB" b="1">
                          <a:solidFill>
                            <a:schemeClr val="dk1"/>
                          </a:solidFill>
                          <a:latin typeface="Public Sans"/>
                          <a:ea typeface="Public Sans"/>
                          <a:cs typeface="Public Sans"/>
                          <a:sym typeface="Public Sans"/>
                        </a:rPr>
                        <a:t>title</a:t>
                      </a:r>
                      <a:endParaRPr b="1">
                        <a:solidFill>
                          <a:schemeClr val="dk1"/>
                        </a:solidFill>
                        <a:latin typeface="Public Sans"/>
                        <a:ea typeface="Public Sans"/>
                        <a:cs typeface="Public Sans"/>
                        <a:sym typeface="Public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GB" b="1">
                          <a:solidFill>
                            <a:schemeClr val="dk1"/>
                          </a:solidFill>
                          <a:latin typeface="Public Sans"/>
                          <a:ea typeface="Public Sans"/>
                          <a:cs typeface="Public Sans"/>
                          <a:sym typeface="Public Sans"/>
                        </a:rPr>
                        <a:t>Skills</a:t>
                      </a:r>
                      <a:endParaRPr b="1">
                        <a:solidFill>
                          <a:schemeClr val="dk1"/>
                        </a:solidFill>
                        <a:latin typeface="Public Sans"/>
                        <a:ea typeface="Public Sans"/>
                        <a:cs typeface="Public Sans"/>
                        <a:sym typeface="Public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GB" b="1">
                          <a:solidFill>
                            <a:schemeClr val="dk1"/>
                          </a:solidFill>
                          <a:latin typeface="Public Sans"/>
                          <a:ea typeface="Public Sans"/>
                          <a:cs typeface="Public Sans"/>
                          <a:sym typeface="Public Sans"/>
                        </a:rPr>
                        <a:t>Date</a:t>
                      </a:r>
                      <a:endParaRPr b="1">
                        <a:solidFill>
                          <a:schemeClr val="dk1"/>
                        </a:solidFill>
                        <a:latin typeface="Public Sans"/>
                        <a:ea typeface="Public Sans"/>
                        <a:cs typeface="Public Sans"/>
                        <a:sym typeface="Public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GB" b="1">
                          <a:solidFill>
                            <a:schemeClr val="dk1"/>
                          </a:solidFill>
                          <a:latin typeface="Public Sans"/>
                          <a:ea typeface="Public Sans"/>
                          <a:cs typeface="Public Sans"/>
                          <a:sym typeface="Public Sans"/>
                        </a:rPr>
                        <a:t>Ref</a:t>
                      </a:r>
                      <a:endParaRPr b="1">
                        <a:solidFill>
                          <a:schemeClr val="dk1"/>
                        </a:solidFill>
                        <a:latin typeface="Public Sans"/>
                        <a:ea typeface="Public Sans"/>
                        <a:cs typeface="Public Sans"/>
                        <a:sym typeface="Public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GB" b="1">
                          <a:solidFill>
                            <a:schemeClr val="dk1"/>
                          </a:solidFill>
                          <a:latin typeface="Public Sans"/>
                          <a:ea typeface="Public Sans"/>
                          <a:cs typeface="Public Sans"/>
                          <a:sym typeface="Public Sans"/>
                        </a:rPr>
                        <a:t>Category</a:t>
                      </a:r>
                      <a:endParaRPr b="1">
                        <a:solidFill>
                          <a:schemeClr val="dk1"/>
                        </a:solidFill>
                        <a:latin typeface="Public Sans"/>
                        <a:ea typeface="Public Sans"/>
                        <a:cs typeface="Public Sans"/>
                        <a:sym typeface="Public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r>
              <a:tr h="452755">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CCNA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1</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Associate</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February-April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202</a:t>
                      </a: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4</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CISCO Networking Academy (Centre ISARE)</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Networks </a:t>
                      </a: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administration</a:t>
                      </a:r>
                      <a:endPar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2120">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CCNA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Associate</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April-June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202</a:t>
                      </a: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4</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CISCO Networking Academy</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(Centre ISARE)</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Networks </a:t>
                      </a: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administration</a:t>
                      </a:r>
                      <a:endPar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2755">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CCNA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3</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Specialist</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June-October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202</a:t>
                      </a: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4</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CISCO Networking Academy</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(Centre ISARE)</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Networks administration</a:t>
                      </a:r>
                      <a:endPar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2755">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Network Security</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Specialist</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August-September </a:t>
                      </a:r>
                      <a:r>
                        <a:rPr 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202</a:t>
                      </a: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4</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CISCO Networking Academy</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(Centre ISARE)</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Advanced Networks security</a:t>
                      </a:r>
                      <a:endPar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2755">
                <a:tc>
                  <a:txBody>
                    <a:bodyPr/>
                    <a:lstStyle/>
                    <a:p>
                      <a:pPr marL="0" lvl="0" indent="0" algn="ctr" rtl="0">
                        <a:lnSpc>
                          <a:spcPct val="100000"/>
                        </a:lnSpc>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CCNP Core</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Professionel</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Begins in june 2025</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CISCO Networking Academy</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(Centre ISARE)</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alt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Advanced Networks administration and security</a:t>
                      </a: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2120">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DET</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Upcoming</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Upcoming in 2025</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Duolingo English Test</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100000"/>
                        </a:lnSpc>
                        <a:spcBef>
                          <a:spcPts val="0"/>
                        </a:spcBef>
                        <a:spcAft>
                          <a:spcPts val="0"/>
                        </a:spcAft>
                        <a:buNone/>
                      </a:pPr>
                      <a:endParaRPr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Profeciency of English mastering</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tr>
            </a:tbl>
          </a:graphicData>
        </a:graphic>
      </p:graphicFrame>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28</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89" name="Shape 1189"/>
        <p:cNvGrpSpPr/>
        <p:nvPr/>
      </p:nvGrpSpPr>
      <p:grpSpPr>
        <a:xfrm>
          <a:off x="0" y="0"/>
          <a:ext cx="0" cy="0"/>
          <a:chOff x="0" y="0"/>
          <a:chExt cx="0" cy="0"/>
        </a:xfrm>
      </p:grpSpPr>
      <p:sp>
        <p:nvSpPr>
          <p:cNvPr id="1190" name="Google Shape;1190;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How did I achieve success? </a:t>
            </a:r>
            <a:endParaRPr lang="en-GB"/>
          </a:p>
        </p:txBody>
      </p:sp>
      <p:sp>
        <p:nvSpPr>
          <p:cNvPr id="1191" name="Google Shape;1191;p45"/>
          <p:cNvSpPr/>
          <p:nvPr/>
        </p:nvSpPr>
        <p:spPr>
          <a:xfrm>
            <a:off x="1639171" y="136170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45"/>
          <p:cNvSpPr/>
          <p:nvPr/>
        </p:nvSpPr>
        <p:spPr>
          <a:xfrm>
            <a:off x="4439636" y="136170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45"/>
          <p:cNvSpPr/>
          <p:nvPr/>
        </p:nvSpPr>
        <p:spPr>
          <a:xfrm>
            <a:off x="7240096" y="136170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45"/>
          <p:cNvSpPr txBox="1"/>
          <p:nvPr/>
        </p:nvSpPr>
        <p:spPr>
          <a:xfrm flipH="1">
            <a:off x="675875" y="1813322"/>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1</a:t>
            </a:r>
            <a:endParaRPr sz="2000" b="1">
              <a:solidFill>
                <a:schemeClr val="dk1"/>
              </a:solidFill>
              <a:latin typeface="Public Sans"/>
              <a:ea typeface="Public Sans"/>
              <a:cs typeface="Public Sans"/>
              <a:sym typeface="Public Sans"/>
            </a:endParaRPr>
          </a:p>
        </p:txBody>
      </p:sp>
      <p:sp>
        <p:nvSpPr>
          <p:cNvPr id="1195" name="Google Shape;1195;p45"/>
          <p:cNvSpPr txBox="1"/>
          <p:nvPr/>
        </p:nvSpPr>
        <p:spPr>
          <a:xfrm flipH="1">
            <a:off x="675871" y="2223824"/>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Identifying objectives</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96" name="Google Shape;1196;p45"/>
          <p:cNvSpPr txBox="1"/>
          <p:nvPr/>
        </p:nvSpPr>
        <p:spPr>
          <a:xfrm flipH="1">
            <a:off x="3476336" y="1813322"/>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2</a:t>
            </a:r>
            <a:endParaRPr sz="2000" b="1">
              <a:solidFill>
                <a:schemeClr val="dk1"/>
              </a:solidFill>
              <a:latin typeface="Public Sans"/>
              <a:ea typeface="Public Sans"/>
              <a:cs typeface="Public Sans"/>
              <a:sym typeface="Public Sans"/>
            </a:endParaRPr>
          </a:p>
        </p:txBody>
      </p:sp>
      <p:sp>
        <p:nvSpPr>
          <p:cNvPr id="1197" name="Google Shape;1197;p45"/>
          <p:cNvSpPr txBox="1"/>
          <p:nvPr/>
        </p:nvSpPr>
        <p:spPr>
          <a:xfrm flipH="1">
            <a:off x="3476336" y="2223827"/>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Research and preparation</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198" name="Google Shape;1198;p45"/>
          <p:cNvSpPr txBox="1"/>
          <p:nvPr/>
        </p:nvSpPr>
        <p:spPr>
          <a:xfrm flipH="1">
            <a:off x="6276800" y="1813322"/>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3</a:t>
            </a:r>
            <a:endParaRPr sz="2000" b="1">
              <a:solidFill>
                <a:schemeClr val="dk1"/>
              </a:solidFill>
              <a:latin typeface="Public Sans"/>
              <a:ea typeface="Public Sans"/>
              <a:cs typeface="Public Sans"/>
              <a:sym typeface="Public Sans"/>
            </a:endParaRPr>
          </a:p>
        </p:txBody>
      </p:sp>
      <p:sp>
        <p:nvSpPr>
          <p:cNvPr id="1199" name="Google Shape;1199;p45"/>
          <p:cNvSpPr txBox="1"/>
          <p:nvPr/>
        </p:nvSpPr>
        <p:spPr>
          <a:xfrm flipH="1">
            <a:off x="6276796" y="2223824"/>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Plans of action</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cxnSp>
        <p:nvCxnSpPr>
          <p:cNvPr id="1200" name="Google Shape;1200;p45"/>
          <p:cNvCxnSpPr>
            <a:stCxn id="1191" idx="0"/>
            <a:endCxn id="1192" idx="2"/>
          </p:cNvCxnSpPr>
          <p:nvPr/>
        </p:nvCxnSpPr>
        <p:spPr>
          <a:xfrm>
            <a:off x="1815571" y="1449900"/>
            <a:ext cx="2624100" cy="0"/>
          </a:xfrm>
          <a:prstGeom prst="straightConnector1">
            <a:avLst/>
          </a:prstGeom>
          <a:noFill/>
          <a:ln w="19050" cap="flat" cmpd="sng">
            <a:solidFill>
              <a:schemeClr val="accent3"/>
            </a:solidFill>
            <a:prstDash val="solid"/>
            <a:round/>
            <a:headEnd type="none" w="med" len="med"/>
            <a:tailEnd type="none" w="med" len="med"/>
          </a:ln>
        </p:spPr>
      </p:cxnSp>
      <p:cxnSp>
        <p:nvCxnSpPr>
          <p:cNvPr id="1201" name="Google Shape;1201;p45"/>
          <p:cNvCxnSpPr>
            <a:stCxn id="1192" idx="0"/>
            <a:endCxn id="1193" idx="2"/>
          </p:cNvCxnSpPr>
          <p:nvPr/>
        </p:nvCxnSpPr>
        <p:spPr>
          <a:xfrm>
            <a:off x="4616036" y="1449900"/>
            <a:ext cx="2624100" cy="0"/>
          </a:xfrm>
          <a:prstGeom prst="straightConnector1">
            <a:avLst/>
          </a:prstGeom>
          <a:noFill/>
          <a:ln w="19050" cap="flat" cmpd="sng">
            <a:solidFill>
              <a:schemeClr val="accent3"/>
            </a:solidFill>
            <a:prstDash val="solid"/>
            <a:round/>
            <a:headEnd type="none" w="med" len="med"/>
            <a:tailEnd type="none" w="med" len="med"/>
          </a:ln>
        </p:spPr>
      </p:cxnSp>
      <p:cxnSp>
        <p:nvCxnSpPr>
          <p:cNvPr id="1202" name="Google Shape;1202;p45"/>
          <p:cNvCxnSpPr>
            <a:stCxn id="1191" idx="1"/>
            <a:endCxn id="1194" idx="0"/>
          </p:cNvCxnSpPr>
          <p:nvPr/>
        </p:nvCxnSpPr>
        <p:spPr>
          <a:xfrm>
            <a:off x="1727371" y="1538100"/>
            <a:ext cx="0" cy="275100"/>
          </a:xfrm>
          <a:prstGeom prst="straightConnector1">
            <a:avLst/>
          </a:prstGeom>
          <a:noFill/>
          <a:ln w="19050" cap="flat" cmpd="sng">
            <a:solidFill>
              <a:schemeClr val="accent3"/>
            </a:solidFill>
            <a:prstDash val="solid"/>
            <a:round/>
            <a:headEnd type="none" w="med" len="med"/>
            <a:tailEnd type="none" w="med" len="med"/>
          </a:ln>
        </p:spPr>
      </p:cxnSp>
      <p:cxnSp>
        <p:nvCxnSpPr>
          <p:cNvPr id="1203" name="Google Shape;1203;p45"/>
          <p:cNvCxnSpPr>
            <a:stCxn id="1192" idx="1"/>
            <a:endCxn id="1196" idx="0"/>
          </p:cNvCxnSpPr>
          <p:nvPr/>
        </p:nvCxnSpPr>
        <p:spPr>
          <a:xfrm>
            <a:off x="4527836" y="1538100"/>
            <a:ext cx="0" cy="275100"/>
          </a:xfrm>
          <a:prstGeom prst="straightConnector1">
            <a:avLst/>
          </a:prstGeom>
          <a:noFill/>
          <a:ln w="19050" cap="flat" cmpd="sng">
            <a:solidFill>
              <a:schemeClr val="accent3"/>
            </a:solidFill>
            <a:prstDash val="solid"/>
            <a:round/>
            <a:headEnd type="none" w="med" len="med"/>
            <a:tailEnd type="none" w="med" len="med"/>
          </a:ln>
        </p:spPr>
      </p:cxnSp>
      <p:cxnSp>
        <p:nvCxnSpPr>
          <p:cNvPr id="1204" name="Google Shape;1204;p45"/>
          <p:cNvCxnSpPr>
            <a:stCxn id="1193" idx="1"/>
            <a:endCxn id="1198" idx="0"/>
          </p:cNvCxnSpPr>
          <p:nvPr/>
        </p:nvCxnSpPr>
        <p:spPr>
          <a:xfrm>
            <a:off x="7328296" y="1538100"/>
            <a:ext cx="0" cy="275100"/>
          </a:xfrm>
          <a:prstGeom prst="straightConnector1">
            <a:avLst/>
          </a:prstGeom>
          <a:noFill/>
          <a:ln w="19050" cap="flat" cmpd="sng">
            <a:solidFill>
              <a:schemeClr val="accent3"/>
            </a:solidFill>
            <a:prstDash val="solid"/>
            <a:round/>
            <a:headEnd type="none" w="med" len="med"/>
            <a:tailEnd type="none" w="med" len="med"/>
          </a:ln>
        </p:spPr>
      </p:cxnSp>
      <p:sp>
        <p:nvSpPr>
          <p:cNvPr id="1205" name="Google Shape;1205;p45"/>
          <p:cNvSpPr/>
          <p:nvPr/>
        </p:nvSpPr>
        <p:spPr>
          <a:xfrm>
            <a:off x="1639171" y="319615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45"/>
          <p:cNvSpPr/>
          <p:nvPr/>
        </p:nvSpPr>
        <p:spPr>
          <a:xfrm>
            <a:off x="4439632" y="319615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45"/>
          <p:cNvSpPr/>
          <p:nvPr/>
        </p:nvSpPr>
        <p:spPr>
          <a:xfrm>
            <a:off x="7240096" y="3196150"/>
            <a:ext cx="176400" cy="176400"/>
          </a:xfrm>
          <a:prstGeom prst="snip2DiagRect">
            <a:avLst>
              <a:gd name="adj1" fmla="val 0"/>
              <a:gd name="adj2" fmla="val 16667"/>
            </a:avLst>
          </a:prstGeom>
          <a:solidFill>
            <a:srgbClr val="AFA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45"/>
          <p:cNvSpPr txBox="1"/>
          <p:nvPr/>
        </p:nvSpPr>
        <p:spPr>
          <a:xfrm flipH="1">
            <a:off x="675875" y="3646750"/>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4</a:t>
            </a:r>
            <a:endParaRPr sz="2000" b="1">
              <a:solidFill>
                <a:schemeClr val="dk1"/>
              </a:solidFill>
              <a:latin typeface="Public Sans"/>
              <a:ea typeface="Public Sans"/>
              <a:cs typeface="Public Sans"/>
              <a:sym typeface="Public Sans"/>
            </a:endParaRPr>
          </a:p>
        </p:txBody>
      </p:sp>
      <p:sp>
        <p:nvSpPr>
          <p:cNvPr id="1209" name="Google Shape;1209;p45"/>
          <p:cNvSpPr txBox="1"/>
          <p:nvPr/>
        </p:nvSpPr>
        <p:spPr>
          <a:xfrm flipH="1">
            <a:off x="675871" y="4057303"/>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Measuring progress</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210" name="Google Shape;1210;p45"/>
          <p:cNvSpPr txBox="1"/>
          <p:nvPr/>
        </p:nvSpPr>
        <p:spPr>
          <a:xfrm flipH="1">
            <a:off x="3476338" y="3646750"/>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5</a:t>
            </a:r>
            <a:endParaRPr sz="2000" b="1">
              <a:solidFill>
                <a:schemeClr val="dk1"/>
              </a:solidFill>
              <a:latin typeface="Public Sans"/>
              <a:ea typeface="Public Sans"/>
              <a:cs typeface="Public Sans"/>
              <a:sym typeface="Public Sans"/>
            </a:endParaRPr>
          </a:p>
        </p:txBody>
      </p:sp>
      <p:sp>
        <p:nvSpPr>
          <p:cNvPr id="1211" name="Google Shape;1211;p45"/>
          <p:cNvSpPr txBox="1"/>
          <p:nvPr/>
        </p:nvSpPr>
        <p:spPr>
          <a:xfrm flipH="1">
            <a:off x="3476334" y="4057305"/>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Continuous improvement</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212" name="Google Shape;1212;p45"/>
          <p:cNvSpPr txBox="1"/>
          <p:nvPr/>
        </p:nvSpPr>
        <p:spPr>
          <a:xfrm flipH="1">
            <a:off x="6276800" y="3646750"/>
            <a:ext cx="2103000" cy="441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000" b="1">
                <a:solidFill>
                  <a:schemeClr val="dk1"/>
                </a:solidFill>
                <a:latin typeface="Public Sans"/>
                <a:ea typeface="Public Sans"/>
                <a:cs typeface="Public Sans"/>
                <a:sym typeface="Public Sans"/>
              </a:rPr>
              <a:t>Step 6</a:t>
            </a:r>
            <a:endParaRPr sz="2000" b="1">
              <a:solidFill>
                <a:schemeClr val="dk1"/>
              </a:solidFill>
              <a:latin typeface="Public Sans"/>
              <a:ea typeface="Public Sans"/>
              <a:cs typeface="Public Sans"/>
              <a:sym typeface="Public Sans"/>
            </a:endParaRPr>
          </a:p>
        </p:txBody>
      </p:sp>
      <p:sp>
        <p:nvSpPr>
          <p:cNvPr id="1213" name="Google Shape;1213;p45"/>
          <p:cNvSpPr txBox="1"/>
          <p:nvPr/>
        </p:nvSpPr>
        <p:spPr>
          <a:xfrm flipH="1">
            <a:off x="6276796" y="4057303"/>
            <a:ext cx="21030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Focusing on the future</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cxnSp>
        <p:nvCxnSpPr>
          <p:cNvPr id="1214" name="Google Shape;1214;p45"/>
          <p:cNvCxnSpPr>
            <a:stCxn id="1205" idx="0"/>
            <a:endCxn id="1206" idx="2"/>
          </p:cNvCxnSpPr>
          <p:nvPr/>
        </p:nvCxnSpPr>
        <p:spPr>
          <a:xfrm>
            <a:off x="1815571" y="3284350"/>
            <a:ext cx="2624100" cy="0"/>
          </a:xfrm>
          <a:prstGeom prst="straightConnector1">
            <a:avLst/>
          </a:prstGeom>
          <a:noFill/>
          <a:ln w="19050" cap="flat" cmpd="sng">
            <a:solidFill>
              <a:schemeClr val="accent3"/>
            </a:solidFill>
            <a:prstDash val="solid"/>
            <a:round/>
            <a:headEnd type="none" w="med" len="med"/>
            <a:tailEnd type="none" w="med" len="med"/>
          </a:ln>
        </p:spPr>
      </p:cxnSp>
      <p:cxnSp>
        <p:nvCxnSpPr>
          <p:cNvPr id="1215" name="Google Shape;1215;p45"/>
          <p:cNvCxnSpPr>
            <a:stCxn id="1205" idx="1"/>
            <a:endCxn id="1208" idx="0"/>
          </p:cNvCxnSpPr>
          <p:nvPr/>
        </p:nvCxnSpPr>
        <p:spPr>
          <a:xfrm>
            <a:off x="1727371" y="3372550"/>
            <a:ext cx="0" cy="274200"/>
          </a:xfrm>
          <a:prstGeom prst="straightConnector1">
            <a:avLst/>
          </a:prstGeom>
          <a:noFill/>
          <a:ln w="19050" cap="flat" cmpd="sng">
            <a:solidFill>
              <a:schemeClr val="accent3"/>
            </a:solidFill>
            <a:prstDash val="solid"/>
            <a:round/>
            <a:headEnd type="none" w="med" len="med"/>
            <a:tailEnd type="none" w="med" len="med"/>
          </a:ln>
        </p:spPr>
      </p:cxnSp>
      <p:cxnSp>
        <p:nvCxnSpPr>
          <p:cNvPr id="1216" name="Google Shape;1216;p45"/>
          <p:cNvCxnSpPr>
            <a:stCxn id="1206" idx="1"/>
            <a:endCxn id="1210" idx="0"/>
          </p:cNvCxnSpPr>
          <p:nvPr/>
        </p:nvCxnSpPr>
        <p:spPr>
          <a:xfrm>
            <a:off x="4527832" y="3372550"/>
            <a:ext cx="0" cy="274200"/>
          </a:xfrm>
          <a:prstGeom prst="straightConnector1">
            <a:avLst/>
          </a:prstGeom>
          <a:noFill/>
          <a:ln w="19050" cap="flat" cmpd="sng">
            <a:solidFill>
              <a:schemeClr val="accent3"/>
            </a:solidFill>
            <a:prstDash val="solid"/>
            <a:round/>
            <a:headEnd type="none" w="med" len="med"/>
            <a:tailEnd type="none" w="med" len="med"/>
          </a:ln>
        </p:spPr>
      </p:cxnSp>
      <p:cxnSp>
        <p:nvCxnSpPr>
          <p:cNvPr id="1217" name="Google Shape;1217;p45"/>
          <p:cNvCxnSpPr>
            <a:stCxn id="1207" idx="1"/>
            <a:endCxn id="1212" idx="0"/>
          </p:cNvCxnSpPr>
          <p:nvPr/>
        </p:nvCxnSpPr>
        <p:spPr>
          <a:xfrm>
            <a:off x="7328296" y="3372550"/>
            <a:ext cx="0" cy="274200"/>
          </a:xfrm>
          <a:prstGeom prst="straightConnector1">
            <a:avLst/>
          </a:prstGeom>
          <a:noFill/>
          <a:ln w="19050" cap="flat" cmpd="sng">
            <a:solidFill>
              <a:schemeClr val="accent3"/>
            </a:solidFill>
            <a:prstDash val="solid"/>
            <a:round/>
            <a:headEnd type="none" w="med" len="med"/>
            <a:tailEnd type="none" w="med" len="med"/>
          </a:ln>
        </p:spPr>
      </p:cxnSp>
      <p:cxnSp>
        <p:nvCxnSpPr>
          <p:cNvPr id="1218" name="Google Shape;1218;p45"/>
          <p:cNvCxnSpPr>
            <a:stCxn id="1193" idx="0"/>
            <a:endCxn id="1205" idx="2"/>
          </p:cNvCxnSpPr>
          <p:nvPr/>
        </p:nvCxnSpPr>
        <p:spPr>
          <a:xfrm flipH="1">
            <a:off x="1639096" y="1449900"/>
            <a:ext cx="5777400" cy="1834500"/>
          </a:xfrm>
          <a:prstGeom prst="bentConnector5">
            <a:avLst>
              <a:gd name="adj1" fmla="val -17790"/>
              <a:gd name="adj2" fmla="val 75711"/>
              <a:gd name="adj3" fmla="val 104120"/>
            </a:avLst>
          </a:prstGeom>
          <a:noFill/>
          <a:ln w="19050" cap="flat" cmpd="sng">
            <a:solidFill>
              <a:schemeClr val="accent3"/>
            </a:solidFill>
            <a:prstDash val="solid"/>
            <a:round/>
            <a:headEnd type="none" w="med" len="med"/>
            <a:tailEnd type="none" w="med" len="med"/>
          </a:ln>
        </p:spPr>
      </p:cxnSp>
      <p:cxnSp>
        <p:nvCxnSpPr>
          <p:cNvPr id="1219" name="Google Shape;1219;p45"/>
          <p:cNvCxnSpPr>
            <a:stCxn id="1206" idx="0"/>
            <a:endCxn id="1207" idx="2"/>
          </p:cNvCxnSpPr>
          <p:nvPr/>
        </p:nvCxnSpPr>
        <p:spPr>
          <a:xfrm>
            <a:off x="4616032" y="3284350"/>
            <a:ext cx="2624100" cy="0"/>
          </a:xfrm>
          <a:prstGeom prst="straightConnector1">
            <a:avLst/>
          </a:prstGeom>
          <a:noFill/>
          <a:ln w="19050" cap="flat" cmpd="sng">
            <a:solidFill>
              <a:schemeClr val="accent3"/>
            </a:solidFill>
            <a:prstDash val="solid"/>
            <a:round/>
            <a:headEnd type="none" w="med" len="med"/>
            <a:tailEnd type="none" w="med" len="med"/>
          </a:ln>
        </p:spPr>
      </p:cxnSp>
      <p:grpSp>
        <p:nvGrpSpPr>
          <p:cNvPr id="4576" name="Google Shape;4576;p58"/>
          <p:cNvGrpSpPr/>
          <p:nvPr/>
        </p:nvGrpSpPr>
        <p:grpSpPr>
          <a:xfrm>
            <a:off x="7868121" y="502269"/>
            <a:ext cx="868881" cy="684241"/>
            <a:chOff x="6598259" y="2078634"/>
            <a:chExt cx="868881" cy="684241"/>
          </a:xfrm>
        </p:grpSpPr>
        <p:sp>
          <p:nvSpPr>
            <p:cNvPr id="4577" name="Google Shape;4577;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78" name="Google Shape;4578;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79" name="Google Shape;4579;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0" name="Google Shape;4580;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1" name="Google Shape;4581;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2" name="Google Shape;4582;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583" name="Google Shape;4583;p58"/>
            <p:cNvGrpSpPr/>
            <p:nvPr/>
          </p:nvGrpSpPr>
          <p:grpSpPr>
            <a:xfrm>
              <a:off x="6808175" y="2078634"/>
              <a:ext cx="452229" cy="684241"/>
              <a:chOff x="6808175" y="2078634"/>
              <a:chExt cx="452229" cy="684241"/>
            </a:xfrm>
          </p:grpSpPr>
          <p:sp>
            <p:nvSpPr>
              <p:cNvPr id="4584" name="Google Shape;4584;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5" name="Google Shape;4585;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6" name="Google Shape;4586;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7" name="Google Shape;4587;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8" name="Google Shape;4588;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9" name="Google Shape;4589;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590" name="Google Shape;4590;p58"/>
              <p:cNvGrpSpPr/>
              <p:nvPr/>
            </p:nvGrpSpPr>
            <p:grpSpPr>
              <a:xfrm>
                <a:off x="6821586" y="2078634"/>
                <a:ext cx="426871" cy="684241"/>
                <a:chOff x="6821586" y="2078634"/>
                <a:chExt cx="426871" cy="684241"/>
              </a:xfrm>
            </p:grpSpPr>
            <p:grpSp>
              <p:nvGrpSpPr>
                <p:cNvPr id="4591" name="Google Shape;4591;p58"/>
                <p:cNvGrpSpPr/>
                <p:nvPr/>
              </p:nvGrpSpPr>
              <p:grpSpPr>
                <a:xfrm>
                  <a:off x="6821586" y="2078634"/>
                  <a:ext cx="426871" cy="684241"/>
                  <a:chOff x="6821586" y="2078634"/>
                  <a:chExt cx="426871" cy="684241"/>
                </a:xfrm>
              </p:grpSpPr>
              <p:sp>
                <p:nvSpPr>
                  <p:cNvPr id="4592" name="Google Shape;4592;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3" name="Google Shape;4593;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4" name="Google Shape;4594;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5" name="Google Shape;4595;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6" name="Google Shape;4596;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7" name="Google Shape;4597;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8" name="Google Shape;4598;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9" name="Google Shape;4599;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0" name="Google Shape;4600;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1" name="Google Shape;4601;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2" name="Google Shape;4602;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3" name="Google Shape;4603;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4" name="Google Shape;4604;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5" name="Google Shape;4605;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6" name="Google Shape;4606;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7" name="Google Shape;4607;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8" name="Google Shape;4608;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9" name="Google Shape;4609;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0" name="Google Shape;4610;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611" name="Google Shape;4611;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2" name="Google Shape;4612;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3" name="Google Shape;4613;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4" name="Google Shape;4614;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5" name="Google Shape;4615;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6" name="Google Shape;4616;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nvGrpSpPr>
          <p:cNvPr id="7379" name="Google Shape;7379;p64"/>
          <p:cNvGrpSpPr/>
          <p:nvPr/>
        </p:nvGrpSpPr>
        <p:grpSpPr>
          <a:xfrm>
            <a:off x="2701925" y="1203960"/>
            <a:ext cx="590550" cy="596265"/>
            <a:chOff x="-47524975" y="3569100"/>
            <a:chExt cx="300875" cy="299925"/>
          </a:xfrm>
        </p:grpSpPr>
        <p:sp>
          <p:nvSpPr>
            <p:cNvPr id="7380" name="Google Shape;7380;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81" name="Google Shape;7381;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82" name="Google Shape;7382;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83" name="Google Shape;7383;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84" name="Google Shape;7384;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47" name="Google Shape;4147;p56"/>
          <p:cNvGrpSpPr/>
          <p:nvPr/>
        </p:nvGrpSpPr>
        <p:grpSpPr>
          <a:xfrm>
            <a:off x="7841615" y="1750695"/>
            <a:ext cx="1214120" cy="595630"/>
            <a:chOff x="724986" y="3605478"/>
            <a:chExt cx="1368681" cy="682918"/>
          </a:xfrm>
        </p:grpSpPr>
        <p:grpSp>
          <p:nvGrpSpPr>
            <p:cNvPr id="4148" name="Google Shape;4148;p56"/>
            <p:cNvGrpSpPr/>
            <p:nvPr/>
          </p:nvGrpSpPr>
          <p:grpSpPr>
            <a:xfrm>
              <a:off x="1289102" y="3823629"/>
              <a:ext cx="240442" cy="250435"/>
              <a:chOff x="-165066" y="3843615"/>
              <a:chExt cx="221259" cy="230455"/>
            </a:xfrm>
          </p:grpSpPr>
          <p:sp>
            <p:nvSpPr>
              <p:cNvPr id="4149" name="Google Shape;4149;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0" name="Google Shape;4150;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1" name="Google Shape;4151;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2" name="Google Shape;4152;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3" name="Google Shape;4153;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4" name="Google Shape;4154;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5" name="Google Shape;4155;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6" name="Google Shape;4156;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7" name="Google Shape;4157;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8" name="Google Shape;4158;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9" name="Google Shape;4159;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0" name="Google Shape;4160;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1" name="Google Shape;4161;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2" name="Google Shape;4162;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3" name="Google Shape;4163;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4" name="Google Shape;4164;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5" name="Google Shape;4165;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6" name="Google Shape;4166;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7" name="Google Shape;4167;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8" name="Google Shape;4168;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69" name="Google Shape;4169;p56"/>
            <p:cNvGrpSpPr/>
            <p:nvPr/>
          </p:nvGrpSpPr>
          <p:grpSpPr>
            <a:xfrm>
              <a:off x="724986" y="3605478"/>
              <a:ext cx="1368681" cy="682918"/>
              <a:chOff x="724986" y="3605478"/>
              <a:chExt cx="1368681" cy="682918"/>
            </a:xfrm>
          </p:grpSpPr>
          <p:grpSp>
            <p:nvGrpSpPr>
              <p:cNvPr id="4170" name="Google Shape;4170;p56"/>
              <p:cNvGrpSpPr/>
              <p:nvPr/>
            </p:nvGrpSpPr>
            <p:grpSpPr>
              <a:xfrm>
                <a:off x="1498221" y="4047614"/>
                <a:ext cx="529172" cy="240783"/>
                <a:chOff x="1498221" y="4047614"/>
                <a:chExt cx="529172" cy="240783"/>
              </a:xfrm>
            </p:grpSpPr>
            <p:grpSp>
              <p:nvGrpSpPr>
                <p:cNvPr id="4171" name="Google Shape;4171;p56"/>
                <p:cNvGrpSpPr/>
                <p:nvPr/>
              </p:nvGrpSpPr>
              <p:grpSpPr>
                <a:xfrm>
                  <a:off x="1826655" y="4224370"/>
                  <a:ext cx="200738" cy="25631"/>
                  <a:chOff x="1826655" y="4224370"/>
                  <a:chExt cx="200738" cy="25631"/>
                </a:xfrm>
              </p:grpSpPr>
              <p:sp>
                <p:nvSpPr>
                  <p:cNvPr id="4172" name="Google Shape;4172;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73" name="Google Shape;4173;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74" name="Google Shape;4174;p56"/>
                <p:cNvGrpSpPr/>
                <p:nvPr/>
              </p:nvGrpSpPr>
              <p:grpSpPr>
                <a:xfrm>
                  <a:off x="1498221" y="4047614"/>
                  <a:ext cx="328444" cy="240783"/>
                  <a:chOff x="1498221" y="4047614"/>
                  <a:chExt cx="328444" cy="240783"/>
                </a:xfrm>
              </p:grpSpPr>
              <p:sp>
                <p:nvSpPr>
                  <p:cNvPr id="4175" name="Google Shape;4175;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176" name="Google Shape;4176;p56"/>
                  <p:cNvGrpSpPr/>
                  <p:nvPr/>
                </p:nvGrpSpPr>
                <p:grpSpPr>
                  <a:xfrm>
                    <a:off x="1498221" y="4047614"/>
                    <a:ext cx="150566" cy="190416"/>
                    <a:chOff x="1498221" y="4047614"/>
                    <a:chExt cx="150566" cy="190416"/>
                  </a:xfrm>
                </p:grpSpPr>
                <p:sp>
                  <p:nvSpPr>
                    <p:cNvPr id="4177" name="Google Shape;4177;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78" name="Google Shape;4178;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nvGrpSpPr>
              <p:cNvPr id="4179" name="Google Shape;4179;p56"/>
              <p:cNvGrpSpPr/>
              <p:nvPr/>
            </p:nvGrpSpPr>
            <p:grpSpPr>
              <a:xfrm>
                <a:off x="1560718" y="3800594"/>
                <a:ext cx="532948" cy="302090"/>
                <a:chOff x="1560718" y="3800594"/>
                <a:chExt cx="532948" cy="302090"/>
              </a:xfrm>
            </p:grpSpPr>
            <p:grpSp>
              <p:nvGrpSpPr>
                <p:cNvPr id="4180" name="Google Shape;4180;p56"/>
                <p:cNvGrpSpPr/>
                <p:nvPr/>
              </p:nvGrpSpPr>
              <p:grpSpPr>
                <a:xfrm>
                  <a:off x="1912179" y="3827344"/>
                  <a:ext cx="181487" cy="25631"/>
                  <a:chOff x="1912179" y="3827344"/>
                  <a:chExt cx="181487" cy="25631"/>
                </a:xfrm>
              </p:grpSpPr>
              <p:sp>
                <p:nvSpPr>
                  <p:cNvPr id="4181" name="Google Shape;4181;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82" name="Google Shape;4182;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83" name="Google Shape;4183;p56"/>
                <p:cNvGrpSpPr/>
                <p:nvPr/>
              </p:nvGrpSpPr>
              <p:grpSpPr>
                <a:xfrm>
                  <a:off x="1912179" y="4044505"/>
                  <a:ext cx="181487" cy="25622"/>
                  <a:chOff x="1912179" y="4044506"/>
                  <a:chExt cx="181487" cy="25622"/>
                </a:xfrm>
              </p:grpSpPr>
              <p:sp>
                <p:nvSpPr>
                  <p:cNvPr id="4184" name="Google Shape;4184;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85" name="Google Shape;4185;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86" name="Google Shape;4186;p56"/>
                <p:cNvGrpSpPr/>
                <p:nvPr/>
              </p:nvGrpSpPr>
              <p:grpSpPr>
                <a:xfrm>
                  <a:off x="1560718" y="3800594"/>
                  <a:ext cx="351472" cy="302090"/>
                  <a:chOff x="1560718" y="3800594"/>
                  <a:chExt cx="351472" cy="302090"/>
                </a:xfrm>
              </p:grpSpPr>
              <p:grpSp>
                <p:nvGrpSpPr>
                  <p:cNvPr id="4187" name="Google Shape;4187;p56"/>
                  <p:cNvGrpSpPr/>
                  <p:nvPr/>
                </p:nvGrpSpPr>
                <p:grpSpPr>
                  <a:xfrm>
                    <a:off x="1560718" y="3842857"/>
                    <a:ext cx="173586" cy="217131"/>
                    <a:chOff x="1560718" y="3842857"/>
                    <a:chExt cx="173586" cy="217131"/>
                  </a:xfrm>
                </p:grpSpPr>
                <p:sp>
                  <p:nvSpPr>
                    <p:cNvPr id="4188" name="Google Shape;4188;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89" name="Google Shape;4189;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90" name="Google Shape;4190;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191" name="Google Shape;4191;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92" name="Google Shape;4192;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sp>
            <p:nvSpPr>
              <p:cNvPr id="4193" name="Google Shape;4193;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194" name="Google Shape;4194;p56"/>
              <p:cNvGrpSpPr/>
              <p:nvPr/>
            </p:nvGrpSpPr>
            <p:grpSpPr>
              <a:xfrm>
                <a:off x="785350" y="3605478"/>
                <a:ext cx="535311" cy="249245"/>
                <a:chOff x="785350" y="3605478"/>
                <a:chExt cx="535311" cy="249245"/>
              </a:xfrm>
            </p:grpSpPr>
            <p:grpSp>
              <p:nvGrpSpPr>
                <p:cNvPr id="4195" name="Google Shape;4195;p56"/>
                <p:cNvGrpSpPr/>
                <p:nvPr/>
              </p:nvGrpSpPr>
              <p:grpSpPr>
                <a:xfrm>
                  <a:off x="785350" y="3605478"/>
                  <a:ext cx="376191" cy="102736"/>
                  <a:chOff x="785350" y="3605478"/>
                  <a:chExt cx="376191" cy="102736"/>
                </a:xfrm>
              </p:grpSpPr>
              <p:sp>
                <p:nvSpPr>
                  <p:cNvPr id="4196" name="Google Shape;4196;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97" name="Google Shape;4197;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98" name="Google Shape;4198;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99" name="Google Shape;4199;p56"/>
                <p:cNvGrpSpPr/>
                <p:nvPr/>
              </p:nvGrpSpPr>
              <p:grpSpPr>
                <a:xfrm>
                  <a:off x="1161530" y="3655851"/>
                  <a:ext cx="159131" cy="198872"/>
                  <a:chOff x="1161530" y="3655851"/>
                  <a:chExt cx="159131" cy="198872"/>
                </a:xfrm>
              </p:grpSpPr>
              <p:sp>
                <p:nvSpPr>
                  <p:cNvPr id="4200" name="Google Shape;4200;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01" name="Google Shape;4201;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4202" name="Google Shape;4202;p56"/>
              <p:cNvGrpSpPr/>
              <p:nvPr/>
            </p:nvGrpSpPr>
            <p:grpSpPr>
              <a:xfrm>
                <a:off x="785350" y="4047614"/>
                <a:ext cx="535311" cy="240783"/>
                <a:chOff x="785350" y="4047614"/>
                <a:chExt cx="535311" cy="240783"/>
              </a:xfrm>
            </p:grpSpPr>
            <p:grpSp>
              <p:nvGrpSpPr>
                <p:cNvPr id="4203" name="Google Shape;4203;p56"/>
                <p:cNvGrpSpPr/>
                <p:nvPr/>
              </p:nvGrpSpPr>
              <p:grpSpPr>
                <a:xfrm>
                  <a:off x="1161636" y="4047614"/>
                  <a:ext cx="159025" cy="190415"/>
                  <a:chOff x="1161636" y="4047614"/>
                  <a:chExt cx="159025" cy="190415"/>
                </a:xfrm>
              </p:grpSpPr>
              <p:sp>
                <p:nvSpPr>
                  <p:cNvPr id="4204" name="Google Shape;4204;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05" name="Google Shape;4205;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06" name="Google Shape;4206;p56"/>
                <p:cNvGrpSpPr/>
                <p:nvPr/>
              </p:nvGrpSpPr>
              <p:grpSpPr>
                <a:xfrm>
                  <a:off x="785350" y="4185661"/>
                  <a:ext cx="376191" cy="102736"/>
                  <a:chOff x="785350" y="4185661"/>
                  <a:chExt cx="376191" cy="102736"/>
                </a:xfrm>
              </p:grpSpPr>
              <p:sp>
                <p:nvSpPr>
                  <p:cNvPr id="4207" name="Google Shape;4207;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08" name="Google Shape;4208;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09" name="Google Shape;4209;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4210" name="Google Shape;4210;p56"/>
              <p:cNvGrpSpPr/>
              <p:nvPr/>
            </p:nvGrpSpPr>
            <p:grpSpPr>
              <a:xfrm>
                <a:off x="1501054" y="3605478"/>
                <a:ext cx="526340" cy="249240"/>
                <a:chOff x="1501054" y="3605478"/>
                <a:chExt cx="526340" cy="249240"/>
              </a:xfrm>
            </p:grpSpPr>
            <p:grpSp>
              <p:nvGrpSpPr>
                <p:cNvPr id="4211" name="Google Shape;4211;p56"/>
                <p:cNvGrpSpPr/>
                <p:nvPr/>
              </p:nvGrpSpPr>
              <p:grpSpPr>
                <a:xfrm>
                  <a:off x="1834208" y="3643867"/>
                  <a:ext cx="193185" cy="25622"/>
                  <a:chOff x="1834208" y="3643867"/>
                  <a:chExt cx="193185" cy="25622"/>
                </a:xfrm>
              </p:grpSpPr>
              <p:sp>
                <p:nvSpPr>
                  <p:cNvPr id="4212" name="Google Shape;4212;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13" name="Google Shape;4213;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14" name="Google Shape;4214;p56"/>
                <p:cNvGrpSpPr/>
                <p:nvPr/>
              </p:nvGrpSpPr>
              <p:grpSpPr>
                <a:xfrm>
                  <a:off x="1501054" y="3605478"/>
                  <a:ext cx="333165" cy="249240"/>
                  <a:chOff x="1501054" y="3605478"/>
                  <a:chExt cx="333165" cy="249240"/>
                </a:xfrm>
              </p:grpSpPr>
              <p:sp>
                <p:nvSpPr>
                  <p:cNvPr id="4215" name="Google Shape;4215;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216" name="Google Shape;4216;p56"/>
                  <p:cNvGrpSpPr/>
                  <p:nvPr/>
                </p:nvGrpSpPr>
                <p:grpSpPr>
                  <a:xfrm>
                    <a:off x="1501054" y="3655851"/>
                    <a:ext cx="155286" cy="198867"/>
                    <a:chOff x="1501054" y="3655851"/>
                    <a:chExt cx="155286" cy="198867"/>
                  </a:xfrm>
                </p:grpSpPr>
                <p:sp>
                  <p:nvSpPr>
                    <p:cNvPr id="4217" name="Google Shape;4217;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18" name="Google Shape;4218;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nvGrpSpPr>
              <p:cNvPr id="4219" name="Google Shape;4219;p56"/>
              <p:cNvGrpSpPr/>
              <p:nvPr/>
            </p:nvGrpSpPr>
            <p:grpSpPr>
              <a:xfrm>
                <a:off x="724986" y="3800594"/>
                <a:ext cx="532950" cy="302090"/>
                <a:chOff x="724986" y="3800594"/>
                <a:chExt cx="532950" cy="302090"/>
              </a:xfrm>
            </p:grpSpPr>
            <p:grpSp>
              <p:nvGrpSpPr>
                <p:cNvPr id="4220" name="Google Shape;4220;p56"/>
                <p:cNvGrpSpPr/>
                <p:nvPr/>
              </p:nvGrpSpPr>
              <p:grpSpPr>
                <a:xfrm>
                  <a:off x="724986" y="4044367"/>
                  <a:ext cx="181314" cy="25626"/>
                  <a:chOff x="724986" y="4044367"/>
                  <a:chExt cx="181314" cy="25626"/>
                </a:xfrm>
              </p:grpSpPr>
              <p:sp>
                <p:nvSpPr>
                  <p:cNvPr id="4221" name="Google Shape;4221;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22" name="Google Shape;4222;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23" name="Google Shape;4223;p56"/>
                <p:cNvGrpSpPr/>
                <p:nvPr/>
              </p:nvGrpSpPr>
              <p:grpSpPr>
                <a:xfrm>
                  <a:off x="906290" y="3800594"/>
                  <a:ext cx="351646" cy="302090"/>
                  <a:chOff x="906290" y="3800594"/>
                  <a:chExt cx="351646" cy="302090"/>
                </a:xfrm>
              </p:grpSpPr>
              <p:grpSp>
                <p:nvGrpSpPr>
                  <p:cNvPr id="4224" name="Google Shape;4224;p56"/>
                  <p:cNvGrpSpPr/>
                  <p:nvPr/>
                </p:nvGrpSpPr>
                <p:grpSpPr>
                  <a:xfrm>
                    <a:off x="1084172" y="3842857"/>
                    <a:ext cx="173764" cy="217131"/>
                    <a:chOff x="1084172" y="3842857"/>
                    <a:chExt cx="173764" cy="217131"/>
                  </a:xfrm>
                </p:grpSpPr>
                <p:grpSp>
                  <p:nvGrpSpPr>
                    <p:cNvPr id="4225" name="Google Shape;4225;p56"/>
                    <p:cNvGrpSpPr/>
                    <p:nvPr/>
                  </p:nvGrpSpPr>
                  <p:grpSpPr>
                    <a:xfrm>
                      <a:off x="1156862" y="3936509"/>
                      <a:ext cx="101073" cy="25622"/>
                      <a:chOff x="1156862" y="3936509"/>
                      <a:chExt cx="101073" cy="25622"/>
                    </a:xfrm>
                  </p:grpSpPr>
                  <p:sp>
                    <p:nvSpPr>
                      <p:cNvPr id="4226" name="Google Shape;4226;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27" name="Google Shape;4227;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228" name="Google Shape;4228;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229" name="Google Shape;4229;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30" name="Google Shape;4230;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31" name="Google Shape;4231;p56"/>
                <p:cNvGrpSpPr/>
                <p:nvPr/>
              </p:nvGrpSpPr>
              <p:grpSpPr>
                <a:xfrm>
                  <a:off x="724986" y="3830189"/>
                  <a:ext cx="189533" cy="25626"/>
                  <a:chOff x="724986" y="3830189"/>
                  <a:chExt cx="189533" cy="25626"/>
                </a:xfrm>
              </p:grpSpPr>
              <p:sp>
                <p:nvSpPr>
                  <p:cNvPr id="4232" name="Google Shape;4232;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33" name="Google Shape;4233;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grpSp>
        <p:nvGrpSpPr>
          <p:cNvPr id="5360" name="Google Shape;5360;p60"/>
          <p:cNvGrpSpPr/>
          <p:nvPr/>
        </p:nvGrpSpPr>
        <p:grpSpPr>
          <a:xfrm>
            <a:off x="2764790" y="2990850"/>
            <a:ext cx="553720" cy="565785"/>
            <a:chOff x="5049725" y="1435050"/>
            <a:chExt cx="486550" cy="481850"/>
          </a:xfrm>
        </p:grpSpPr>
        <p:sp>
          <p:nvSpPr>
            <p:cNvPr id="5361" name="Google Shape;5361;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5362" name="Google Shape;5362;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5363" name="Google Shape;5363;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5364" name="Google Shape;5364;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5881" name="Google Shape;5881;p61"/>
          <p:cNvGrpSpPr/>
          <p:nvPr/>
        </p:nvGrpSpPr>
        <p:grpSpPr>
          <a:xfrm>
            <a:off x="5579110" y="3020060"/>
            <a:ext cx="554990" cy="579755"/>
            <a:chOff x="-24353875" y="3147725"/>
            <a:chExt cx="289875" cy="296175"/>
          </a:xfrm>
        </p:grpSpPr>
        <p:sp>
          <p:nvSpPr>
            <p:cNvPr id="5882" name="Google Shape;5882;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83" name="Google Shape;5883;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981" name="Google Shape;3981;p56"/>
          <p:cNvGrpSpPr/>
          <p:nvPr/>
        </p:nvGrpSpPr>
        <p:grpSpPr>
          <a:xfrm>
            <a:off x="5154660" y="1491275"/>
            <a:ext cx="1617976" cy="346616"/>
            <a:chOff x="1808063" y="4294338"/>
            <a:chExt cx="3370782" cy="721817"/>
          </a:xfrm>
        </p:grpSpPr>
        <p:sp>
          <p:nvSpPr>
            <p:cNvPr id="3982" name="Google Shape;3982;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3" name="Google Shape;3983;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4" name="Google Shape;3984;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5" name="Google Shape;3985;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6" name="Google Shape;3986;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7" name="Google Shape;3987;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8" name="Google Shape;3988;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9" name="Google Shape;3989;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90" name="Google Shape;3990;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91" name="Google Shape;3991;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152" name="Google Shape;5152;p59"/>
          <p:cNvGrpSpPr/>
          <p:nvPr/>
        </p:nvGrpSpPr>
        <p:grpSpPr>
          <a:xfrm>
            <a:off x="6884035" y="3373120"/>
            <a:ext cx="1809750" cy="574675"/>
            <a:chOff x="238125" y="1725700"/>
            <a:chExt cx="7139025" cy="2260325"/>
          </a:xfrm>
        </p:grpSpPr>
        <p:sp>
          <p:nvSpPr>
            <p:cNvPr id="5153" name="Google Shape;5153;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4" name="Google Shape;5154;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5" name="Google Shape;5155;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6" name="Google Shape;5156;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7" name="Google Shape;5157;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8" name="Google Shape;5158;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9" name="Google Shape;5159;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60" name="Google Shape;5160;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61" name="Google Shape;5161;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62" name="Google Shape;5162;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29</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36" name="Shape 936"/>
        <p:cNvGrpSpPr/>
        <p:nvPr/>
      </p:nvGrpSpPr>
      <p:grpSpPr>
        <a:xfrm>
          <a:off x="0" y="0"/>
          <a:ext cx="0" cy="0"/>
          <a:chOff x="0" y="0"/>
          <a:chExt cx="0" cy="0"/>
        </a:xfrm>
      </p:grpSpPr>
      <p:sp>
        <p:nvSpPr>
          <p:cNvPr id="937" name="Google Shape;937;p3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t>Table of contents</a:t>
            </a:r>
            <a:endParaRPr lang="en-GB" sz="3600"/>
          </a:p>
        </p:txBody>
      </p:sp>
      <p:sp>
        <p:nvSpPr>
          <p:cNvPr id="938" name="Google Shape;938;p30"/>
          <p:cNvSpPr txBox="1"/>
          <p:nvPr>
            <p:ph type="title" idx="2"/>
          </p:nvPr>
        </p:nvSpPr>
        <p:spPr>
          <a:xfrm>
            <a:off x="612775" y="1505585"/>
            <a:ext cx="1658620"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3 - 04</a:t>
            </a:r>
            <a:endParaRPr lang="en-US" altLang="en-GB"/>
          </a:p>
        </p:txBody>
      </p:sp>
      <p:sp>
        <p:nvSpPr>
          <p:cNvPr id="939" name="Google Shape;939;p30"/>
          <p:cNvSpPr txBox="1"/>
          <p:nvPr>
            <p:ph type="title" idx="3"/>
          </p:nvPr>
        </p:nvSpPr>
        <p:spPr>
          <a:xfrm>
            <a:off x="755015" y="3004185"/>
            <a:ext cx="1605280"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18 - 27</a:t>
            </a:r>
            <a:endParaRPr lang="en-US" altLang="en-GB"/>
          </a:p>
        </p:txBody>
      </p:sp>
      <p:sp>
        <p:nvSpPr>
          <p:cNvPr id="940" name="Google Shape;940;p30"/>
          <p:cNvSpPr txBox="1"/>
          <p:nvPr>
            <p:ph type="title" idx="4"/>
          </p:nvPr>
        </p:nvSpPr>
        <p:spPr>
          <a:xfrm>
            <a:off x="3730625" y="1505585"/>
            <a:ext cx="1581785"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6 - 07</a:t>
            </a:r>
            <a:endParaRPr lang="en-US" altLang="en-GB"/>
          </a:p>
        </p:txBody>
      </p:sp>
      <p:sp>
        <p:nvSpPr>
          <p:cNvPr id="941" name="Google Shape;941;p30"/>
          <p:cNvSpPr txBox="1"/>
          <p:nvPr>
            <p:ph type="title" idx="5"/>
          </p:nvPr>
        </p:nvSpPr>
        <p:spPr>
          <a:xfrm>
            <a:off x="3923665" y="2996565"/>
            <a:ext cx="1574800"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28 - 29</a:t>
            </a:r>
            <a:endParaRPr lang="en-US" altLang="en-GB"/>
          </a:p>
        </p:txBody>
      </p:sp>
      <p:sp>
        <p:nvSpPr>
          <p:cNvPr id="942" name="Google Shape;942;p30"/>
          <p:cNvSpPr txBox="1"/>
          <p:nvPr>
            <p:ph type="title" idx="6"/>
          </p:nvPr>
        </p:nvSpPr>
        <p:spPr>
          <a:xfrm>
            <a:off x="6558280" y="1548130"/>
            <a:ext cx="1624965"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8 - 17</a:t>
            </a:r>
            <a:endParaRPr lang="en-US" altLang="en-GB"/>
          </a:p>
        </p:txBody>
      </p:sp>
      <p:sp>
        <p:nvSpPr>
          <p:cNvPr id="943" name="Google Shape;943;p30"/>
          <p:cNvSpPr txBox="1"/>
          <p:nvPr>
            <p:ph type="title" idx="7"/>
          </p:nvPr>
        </p:nvSpPr>
        <p:spPr>
          <a:xfrm>
            <a:off x="7164300" y="29967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30</a:t>
            </a:r>
            <a:endParaRPr lang="en-US" altLang="en-GB"/>
          </a:p>
        </p:txBody>
      </p:sp>
      <p:sp>
        <p:nvSpPr>
          <p:cNvPr id="944" name="Google Shape;944;p30"/>
          <p:cNvSpPr txBox="1"/>
          <p:nvPr>
            <p:ph type="subTitle" idx="1"/>
          </p:nvPr>
        </p:nvSpPr>
        <p:spPr>
          <a:xfrm>
            <a:off x="323125" y="1995929"/>
            <a:ext cx="23055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rPr>
              <a:t>A propos de moi</a:t>
            </a:r>
            <a:endParaRPr lang="en-GB"/>
          </a:p>
        </p:txBody>
      </p:sp>
      <p:sp>
        <p:nvSpPr>
          <p:cNvPr id="945" name="Google Shape;945;p30"/>
          <p:cNvSpPr txBox="1"/>
          <p:nvPr>
            <p:ph type="subTitle" idx="8"/>
          </p:nvPr>
        </p:nvSpPr>
        <p:spPr>
          <a:xfrm>
            <a:off x="2834640" y="2019300"/>
            <a:ext cx="3284220" cy="447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solidFill>
                  <a:schemeClr val="tx1"/>
                </a:solidFill>
                <a:sym typeface="+mn-ea"/>
              </a:rPr>
              <a:t>Resume</a:t>
            </a:r>
            <a:r>
              <a:rPr lang="en-US" altLang="en-GB" u="sng">
                <a:solidFill>
                  <a:schemeClr val="tx1"/>
                </a:solidFill>
                <a:sym typeface="+mn-ea"/>
              </a:rPr>
              <a:t> de mon parcours et expériances</a:t>
            </a:r>
            <a:endParaRPr lang="en-GB" u="sng"/>
          </a:p>
        </p:txBody>
      </p:sp>
      <p:sp>
        <p:nvSpPr>
          <p:cNvPr id="946" name="Google Shape;946;p30"/>
          <p:cNvSpPr txBox="1"/>
          <p:nvPr>
            <p:ph type="subTitle" idx="9"/>
          </p:nvPr>
        </p:nvSpPr>
        <p:spPr>
          <a:xfrm>
            <a:off x="6228080" y="2019300"/>
            <a:ext cx="2839720" cy="447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u="sng">
                <a:solidFill>
                  <a:schemeClr val="tx1"/>
                </a:solidFill>
                <a:sym typeface="+mn-ea"/>
              </a:rPr>
              <a:t>Première Application</a:t>
            </a:r>
            <a:endParaRPr lang="en-GB" u="sng"/>
          </a:p>
        </p:txBody>
      </p:sp>
      <p:sp>
        <p:nvSpPr>
          <p:cNvPr id="947" name="Google Shape;947;p30"/>
          <p:cNvSpPr txBox="1"/>
          <p:nvPr>
            <p:ph type="subTitle" idx="13"/>
          </p:nvPr>
        </p:nvSpPr>
        <p:spPr>
          <a:xfrm>
            <a:off x="184150" y="3506470"/>
            <a:ext cx="2841625" cy="447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u="sng">
                <a:solidFill>
                  <a:schemeClr val="tx1"/>
                </a:solidFill>
                <a:sym typeface="+mn-ea"/>
              </a:rPr>
              <a:t>Deuxième Application</a:t>
            </a:r>
            <a:endParaRPr lang="en-GB" u="sng"/>
          </a:p>
        </p:txBody>
      </p:sp>
      <p:sp>
        <p:nvSpPr>
          <p:cNvPr id="948" name="Google Shape;948;p30"/>
          <p:cNvSpPr txBox="1"/>
          <p:nvPr>
            <p:ph type="subTitle" idx="14"/>
          </p:nvPr>
        </p:nvSpPr>
        <p:spPr>
          <a:xfrm>
            <a:off x="3419475" y="3506470"/>
            <a:ext cx="2896235" cy="447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u="sng">
                <a:solidFill>
                  <a:schemeClr val="hlink"/>
                </a:solidFill>
                <a:latin typeface="Hind Siliguri Medium" panose="02000000000000000000"/>
                <a:ea typeface="Hind Siliguri Medium" panose="02000000000000000000"/>
                <a:cs typeface="Hind Siliguri Medium" panose="02000000000000000000"/>
                <a:sym typeface="Hind Siliguri Medium" panose="02000000000000000000"/>
              </a:rPr>
              <a:t>Table des certifications</a:t>
            </a:r>
            <a:endParaRPr lang="en-GB"/>
          </a:p>
        </p:txBody>
      </p:sp>
      <p:sp>
        <p:nvSpPr>
          <p:cNvPr id="949" name="Google Shape;949;p30"/>
          <p:cNvSpPr txBox="1"/>
          <p:nvPr>
            <p:ph type="subTitle" idx="15"/>
          </p:nvPr>
        </p:nvSpPr>
        <p:spPr>
          <a:xfrm>
            <a:off x="6443670" y="3500971"/>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u="sng">
                <a:latin typeface="Hind Siliguri Medium" panose="02000000000000000000"/>
                <a:ea typeface="Hind Siliguri Medium" panose="02000000000000000000"/>
                <a:cs typeface="Hind Siliguri Medium" panose="02000000000000000000"/>
                <a:sym typeface="Hind Siliguri Medium" panose="02000000000000000000"/>
              </a:rPr>
              <a:t>Plans futures</a:t>
            </a:r>
            <a:endParaRPr lang="en-GB" u="sng"/>
          </a:p>
        </p:txBody>
      </p:sp>
      <p:sp>
        <p:nvSpPr>
          <p:cNvPr id="1"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3</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23" name="Shape 1223"/>
        <p:cNvGrpSpPr/>
        <p:nvPr/>
      </p:nvGrpSpPr>
      <p:grpSpPr>
        <a:xfrm>
          <a:off x="0" y="0"/>
          <a:ext cx="0" cy="0"/>
          <a:chOff x="0" y="0"/>
          <a:chExt cx="0" cy="0"/>
        </a:xfrm>
      </p:grpSpPr>
      <p:sp>
        <p:nvSpPr>
          <p:cNvPr id="1224" name="Google Shape;1224;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of my future </a:t>
            </a:r>
            <a:endParaRPr lang="en-GB"/>
          </a:p>
        </p:txBody>
      </p:sp>
      <p:graphicFrame>
        <p:nvGraphicFramePr>
          <p:cNvPr id="1225" name="Google Shape;1225;p46"/>
          <p:cNvGraphicFramePr/>
          <p:nvPr/>
        </p:nvGraphicFramePr>
        <p:xfrm>
          <a:off x="726875" y="1452988"/>
          <a:ext cx="7704050" cy="3146650"/>
        </p:xfrm>
        <a:graphic>
          <a:graphicData uri="http://schemas.openxmlformats.org/drawingml/2006/table">
            <a:tbl>
              <a:tblPr>
                <a:noFill/>
                <a:tableStyleId>{D1DAE46C-E918-4E79-B2CF-E55257A59159}</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marL="0" lvl="0" indent="0" algn="ctr" rtl="0">
                        <a:spcBef>
                          <a:spcPts val="0"/>
                        </a:spcBef>
                        <a:spcAft>
                          <a:spcPts val="0"/>
                        </a:spcAft>
                        <a:buNone/>
                      </a:pPr>
                      <a:r>
                        <a:rPr lang="en-GB" sz="1600" b="1">
                          <a:solidFill>
                            <a:schemeClr val="dk1"/>
                          </a:solidFill>
                          <a:latin typeface="Public Sans"/>
                          <a:ea typeface="Public Sans"/>
                          <a:cs typeface="Public Sans"/>
                          <a:sym typeface="Public Sans"/>
                        </a:rPr>
                        <a:t>Initiative</a:t>
                      </a:r>
                      <a:endParaRPr sz="1600" b="1">
                        <a:solidFill>
                          <a:schemeClr val="dk1"/>
                        </a:solidFill>
                        <a:latin typeface="Public Sans"/>
                        <a:ea typeface="Public Sans"/>
                        <a:cs typeface="Public Sans"/>
                        <a:sym typeface="Public Sans"/>
                      </a:endParaRPr>
                    </a:p>
                  </a:txBody>
                  <a:tcPr marL="91425" marR="91425" marT="68575" marB="68575"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dk1"/>
                          </a:solidFill>
                          <a:latin typeface="Public Sans"/>
                          <a:ea typeface="Public Sans"/>
                          <a:cs typeface="Public Sans"/>
                          <a:sym typeface="Public Sans"/>
                        </a:rPr>
                        <a:t>Objective</a:t>
                      </a:r>
                      <a:endParaRPr sz="1600" b="1">
                        <a:solidFill>
                          <a:schemeClr val="dk1"/>
                        </a:solidFill>
                        <a:latin typeface="Public Sans"/>
                        <a:ea typeface="Public Sans"/>
                        <a:cs typeface="Public Sans"/>
                        <a:sym typeface="Public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Jan</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Feb</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Mar</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panose="020B0604020202020204"/>
                        <a:buNone/>
                      </a:pPr>
                      <a:r>
                        <a:rPr lang="en-GB" sz="1200" b="1">
                          <a:solidFill>
                            <a:schemeClr val="dk1"/>
                          </a:solidFill>
                          <a:latin typeface="Public Sans"/>
                          <a:ea typeface="Public Sans"/>
                          <a:cs typeface="Public Sans"/>
                          <a:sym typeface="Public Sans"/>
                        </a:rPr>
                        <a:t>Apr</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May</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Jun</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Jul</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Aug</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Sep</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Oct</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200" b="1">
                          <a:solidFill>
                            <a:schemeClr val="dk1"/>
                          </a:solidFill>
                          <a:latin typeface="Public Sans"/>
                          <a:ea typeface="Public Sans"/>
                          <a:cs typeface="Public Sans"/>
                          <a:sym typeface="Public Sans"/>
                        </a:rPr>
                        <a:t>Nov</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panose="020B0604020202020204"/>
                        <a:buNone/>
                      </a:pPr>
                      <a:r>
                        <a:rPr lang="en-GB" sz="1200" b="1">
                          <a:solidFill>
                            <a:schemeClr val="dk1"/>
                          </a:solidFill>
                          <a:latin typeface="Public Sans"/>
                          <a:ea typeface="Public Sans"/>
                          <a:cs typeface="Public Sans"/>
                          <a:sym typeface="Public Sans"/>
                        </a:rPr>
                        <a:t>Dec</a:t>
                      </a:r>
                      <a:endParaRPr sz="1200" b="1">
                        <a:solidFill>
                          <a:schemeClr val="dk1"/>
                        </a:solidFill>
                        <a:latin typeface="Public Sans"/>
                        <a:ea typeface="Public Sans"/>
                        <a:cs typeface="Public Sans"/>
                        <a:sym typeface="Public Sans"/>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2"/>
                    </a:solidFill>
                  </a:tcPr>
                </a:tc>
              </a:tr>
              <a:tr h="450800">
                <a:tc>
                  <a:txBody>
                    <a:bodyPr/>
                    <a:lstStyle/>
                    <a:p>
                      <a:pPr marL="0" lvl="0" indent="0" algn="ctr" rtl="0">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Réflexion sur le plan de vie</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Réalisé</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0800">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Structuration de mes compérences</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Réalisé</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0800">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Optimisation de mes compétences</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En cours</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0800">
                <a:tc>
                  <a:txBody>
                    <a:bodyPr/>
                    <a:lstStyle/>
                    <a:p>
                      <a:pPr marL="0" lvl="0" indent="0" algn="ctr" rtl="0">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CCNP Core</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Avoir la certification</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FF0000"/>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0800">
                <a:tc>
                  <a:txBody>
                    <a:bodyPr/>
                    <a:lstStyle/>
                    <a:p>
                      <a:pPr marL="0" lvl="0" indent="0" algn="ctr" rtl="0">
                        <a:spcBef>
                          <a:spcPts val="0"/>
                        </a:spcBef>
                        <a:spcAft>
                          <a:spcPts val="0"/>
                        </a:spcAft>
                        <a:buNone/>
                      </a:pPr>
                      <a:r>
                        <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Comprendre les Echecs au paroxisme</a:t>
                      </a:r>
                      <a:endParaRPr lang="en-US" altLang="en-GB"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Atteindre un niveau d’abstract intelectuel inégalé avec Chess.com</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r>
              <a:tr h="450800">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Développer l’intelligence social</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rgbClr val="191919">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rPr>
                        <a:t>En préparation</a:t>
                      </a:r>
                      <a:endParaRPr lang="en-US" sz="1000">
                        <a:solidFill>
                          <a:schemeClr val="dk2"/>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45700" marR="45700" marT="45700" marB="4570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txBody>
                  <a:tcPr marL="0" marR="0" marT="0" marB="0" anchor="ctr">
                    <a:lnL w="9525" cap="flat" cmpd="sng">
                      <a:solidFill>
                        <a:schemeClr val="accent3"/>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3"/>
                    </a:solidFill>
                  </a:tcPr>
                </a:tc>
              </a:tr>
            </a:tbl>
          </a:graphicData>
        </a:graphic>
      </p:graphicFrame>
      <p:sp>
        <p:nvSpPr>
          <p:cNvPr id="938" name="Google Shape;938;p30"/>
          <p:cNvSpPr txBox="1"/>
          <p:nvPr/>
        </p:nvSpPr>
        <p:spPr>
          <a:xfrm>
            <a:off x="107315" y="4444365"/>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30</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58" name="Shape 1258"/>
        <p:cNvGrpSpPr/>
        <p:nvPr/>
      </p:nvGrpSpPr>
      <p:grpSpPr>
        <a:xfrm>
          <a:off x="0" y="0"/>
          <a:ext cx="0" cy="0"/>
          <a:chOff x="0" y="0"/>
          <a:chExt cx="0" cy="0"/>
        </a:xfrm>
      </p:grpSpPr>
      <p:sp>
        <p:nvSpPr>
          <p:cNvPr id="1259" name="Google Shape;1259;p49"/>
          <p:cNvSpPr txBox="1"/>
          <p:nvPr>
            <p:ph type="body" idx="4294967295"/>
          </p:nvPr>
        </p:nvSpPr>
        <p:spPr>
          <a:xfrm>
            <a:off x="720000" y="1017725"/>
            <a:ext cx="7704000" cy="3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b="1">
              <a:latin typeface="Public Sans"/>
              <a:ea typeface="Public Sans"/>
              <a:cs typeface="Public Sans"/>
              <a:sym typeface="Public Sans"/>
            </a:endParaRPr>
          </a:p>
          <a:p>
            <a:pPr marL="0" lvl="0" indent="0" algn="ctr" rtl="0">
              <a:spcBef>
                <a:spcPts val="0"/>
              </a:spcBef>
              <a:spcAft>
                <a:spcPts val="0"/>
              </a:spcAft>
              <a:buNone/>
            </a:pPr>
            <a:r>
              <a:rPr lang="en-GB" sz="6600">
                <a:sym typeface="+mn-ea"/>
              </a:rPr>
              <a:t>Thanks!</a:t>
            </a:r>
            <a:endParaRPr lang="en-GB" sz="6600"/>
          </a:p>
          <a:p>
            <a:pPr marL="0" lvl="0" indent="0" algn="ctr" rtl="0">
              <a:spcBef>
                <a:spcPts val="0"/>
              </a:spcBef>
              <a:spcAft>
                <a:spcPts val="0"/>
              </a:spcAft>
              <a:buNone/>
            </a:pPr>
            <a:endParaRPr lang="en-GB" b="1">
              <a:latin typeface="Public Sans"/>
              <a:ea typeface="Public Sans"/>
              <a:cs typeface="Public Sans"/>
              <a:sym typeface="Public Sans"/>
            </a:endParaRPr>
          </a:p>
          <a:p>
            <a:pPr marL="0" lvl="0" indent="0" algn="ctr" rtl="0">
              <a:spcBef>
                <a:spcPts val="0"/>
              </a:spcBef>
              <a:spcAft>
                <a:spcPts val="0"/>
              </a:spcAft>
              <a:buNone/>
            </a:pPr>
            <a:r>
              <a:rPr lang="en-GB" sz="1800" b="1">
                <a:latin typeface="Public Sans"/>
                <a:ea typeface="Public Sans"/>
                <a:cs typeface="Public Sans"/>
                <a:sym typeface="Public Sans"/>
              </a:rPr>
              <a:t>Do you have any questions?</a:t>
            </a:r>
            <a:endParaRPr sz="1800" b="1">
              <a:latin typeface="Public Sans"/>
              <a:ea typeface="Public Sans"/>
              <a:cs typeface="Public Sans"/>
              <a:sym typeface="Public Sans"/>
            </a:endParaRPr>
          </a:p>
          <a:p>
            <a:pPr marL="0" lvl="0" indent="0" algn="ctr" rtl="0">
              <a:spcBef>
                <a:spcPts val="0"/>
              </a:spcBef>
              <a:spcAft>
                <a:spcPts val="0"/>
              </a:spcAft>
              <a:buNone/>
            </a:pPr>
            <a:r>
              <a:rPr lang="en-US" altLang="en-GB" sz="1800">
                <a:sym typeface="+mn-ea"/>
              </a:rPr>
              <a:t>tchalareben1</a:t>
            </a:r>
            <a:r>
              <a:rPr lang="en-GB" sz="1800">
                <a:sym typeface="+mn-ea"/>
              </a:rPr>
              <a:t>@</a:t>
            </a:r>
            <a:r>
              <a:rPr lang="en-US" altLang="en-GB" sz="1800">
                <a:sym typeface="+mn-ea"/>
              </a:rPr>
              <a:t>gmail</a:t>
            </a:r>
            <a:r>
              <a:rPr lang="en-GB" sz="1800">
                <a:sym typeface="+mn-ea"/>
              </a:rPr>
              <a:t>.com</a:t>
            </a:r>
            <a:endParaRPr lang="en-GB" sz="1800"/>
          </a:p>
          <a:p>
            <a:pPr marL="0" lvl="0" indent="0" algn="ctr" rtl="0">
              <a:spcBef>
                <a:spcPts val="0"/>
              </a:spcBef>
              <a:spcAft>
                <a:spcPts val="0"/>
              </a:spcAft>
              <a:buNone/>
            </a:pPr>
            <a:r>
              <a:rPr lang="en-GB" sz="1800">
                <a:sym typeface="+mn-ea"/>
              </a:rPr>
              <a:t>+</a:t>
            </a:r>
            <a:r>
              <a:rPr lang="en-US" altLang="en-GB" sz="1800">
                <a:sym typeface="+mn-ea"/>
              </a:rPr>
              <a:t>228 91 00 34 09</a:t>
            </a:r>
            <a:endParaRPr lang="en-US" altLang="en-GB" sz="1800">
              <a:sym typeface="+mn-ea"/>
            </a:endParaRPr>
          </a:p>
          <a:p>
            <a:pPr marL="0" lvl="0" indent="0" algn="ctr" rtl="0">
              <a:spcBef>
                <a:spcPts val="0"/>
              </a:spcBef>
              <a:spcAft>
                <a:spcPts val="0"/>
              </a:spcAft>
              <a:buNone/>
            </a:pPr>
            <a:endParaRPr lang="en-US" altLang="en-GB" sz="1800">
              <a:solidFill>
                <a:schemeClr val="hlink"/>
              </a:solidFill>
              <a:sym typeface="+mn-ea"/>
            </a:endParaRPr>
          </a:p>
        </p:txBody>
      </p:sp>
      <p:sp>
        <p:nvSpPr>
          <p:cNvPr id="1260" name="Google Shape;1260;p4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p:txBody>
      </p:sp>
      <p:sp>
        <p:nvSpPr>
          <p:cNvPr id="938" name="Google Shape;938;p30"/>
          <p:cNvSpPr txBox="1"/>
          <p:nvPr/>
        </p:nvSpPr>
        <p:spPr>
          <a:xfrm>
            <a:off x="107950" y="430022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US" altLang="en-GB"/>
              <a:t>31</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53" name="Shape 953"/>
        <p:cNvGrpSpPr/>
        <p:nvPr/>
      </p:nvGrpSpPr>
      <p:grpSpPr>
        <a:xfrm>
          <a:off x="0" y="0"/>
          <a:ext cx="0" cy="0"/>
          <a:chOff x="0" y="0"/>
          <a:chExt cx="0" cy="0"/>
        </a:xfrm>
      </p:grpSpPr>
      <p:sp>
        <p:nvSpPr>
          <p:cNvPr id="954" name="Google Shape;954;p31"/>
          <p:cNvSpPr txBox="1"/>
          <p:nvPr>
            <p:ph type="title"/>
          </p:nvPr>
        </p:nvSpPr>
        <p:spPr>
          <a:xfrm>
            <a:off x="713225" y="980150"/>
            <a:ext cx="4294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A PROPOS DE MOI</a:t>
            </a:r>
            <a:endParaRPr lang="en-US" altLang="en-GB"/>
          </a:p>
        </p:txBody>
      </p:sp>
      <p:sp>
        <p:nvSpPr>
          <p:cNvPr id="955" name="Google Shape;955;p31"/>
          <p:cNvSpPr txBox="1"/>
          <p:nvPr>
            <p:ph type="subTitle" idx="1"/>
          </p:nvPr>
        </p:nvSpPr>
        <p:spPr>
          <a:xfrm>
            <a:off x="713225" y="1488852"/>
            <a:ext cx="4294800" cy="2674500"/>
          </a:xfrm>
          <a:prstGeom prst="rect">
            <a:avLst/>
          </a:prstGeom>
        </p:spPr>
        <p:txBody>
          <a:bodyPr spcFirstLastPara="1" wrap="square" lIns="91425" tIns="91425" rIns="91425" bIns="91425" anchor="t" anchorCtr="0">
            <a:noAutofit/>
          </a:bodyPr>
          <a:lstStyle/>
          <a:p>
            <a:pPr marL="152400" lvl="0" indent="0" algn="just" rtl="0">
              <a:spcBef>
                <a:spcPts val="1000"/>
              </a:spcBef>
              <a:spcAft>
                <a:spcPts val="0"/>
              </a:spcAft>
              <a:buSzPts val="1200"/>
              <a:buNone/>
            </a:pPr>
            <a:r>
              <a:rPr lang="en-US" altLang="en-US" sz="1400"/>
              <a:t>Etant en Licence 3 en Développement d’applications à l’Université Catholique de l’Afrique de l’Ouest du Togo, Je suis un passionné de technologie avect une expérience en réseautage et sécurité. Mon objectif est de contribuer à des projets innovants en combinant mes compétences en programmation et en infrastructure réseau.</a:t>
            </a:r>
            <a:endParaRPr lang="en-US" altLang="en-US" sz="1400"/>
          </a:p>
          <a:p>
            <a:pPr marL="152400" lvl="0" indent="0" algn="just" rtl="0">
              <a:spcBef>
                <a:spcPts val="1000"/>
              </a:spcBef>
              <a:spcAft>
                <a:spcPts val="0"/>
              </a:spcAft>
              <a:buSzPts val="1200"/>
              <a:buNone/>
            </a:pPr>
            <a:endParaRPr lang="en-US" altLang="en-US" sz="1400"/>
          </a:p>
          <a:p>
            <a:pPr marL="152400" lvl="0" indent="0" algn="l" rtl="0">
              <a:spcBef>
                <a:spcPts val="1000"/>
              </a:spcBef>
              <a:spcAft>
                <a:spcPts val="0"/>
              </a:spcAft>
              <a:buSzPts val="1200"/>
              <a:buNone/>
            </a:pPr>
            <a:r>
              <a:rPr lang="en-US" altLang="en-US" sz="1400"/>
              <a:t>Mon objectif est d’atteindre le pinnacle</a:t>
            </a:r>
            <a:endParaRPr lang="en-US" altLang="en-US" sz="1400"/>
          </a:p>
          <a:p>
            <a:pPr marL="152400" lvl="0" indent="0" algn="l" rtl="0">
              <a:spcBef>
                <a:spcPts val="1000"/>
              </a:spcBef>
              <a:spcAft>
                <a:spcPts val="0"/>
              </a:spcAft>
              <a:buSzPts val="1200"/>
              <a:buNone/>
            </a:pPr>
            <a:r>
              <a:rPr lang="en-US" altLang="en-US" sz="1400"/>
              <a:t> de la sécurité inforatique.</a:t>
            </a:r>
            <a:endParaRPr lang="en-US" altLang="en-US" sz="1400"/>
          </a:p>
        </p:txBody>
      </p:sp>
      <p:sp>
        <p:nvSpPr>
          <p:cNvPr id="957" name="Google Shape;957;p31"/>
          <p:cNvSpPr/>
          <p:nvPr/>
        </p:nvSpPr>
        <p:spPr>
          <a:xfrm rot="-5400000">
            <a:off x="4920532" y="-128911"/>
            <a:ext cx="447004" cy="704768"/>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2" name="Picture Placeholder 1" descr="beeeeeeeeeeeeeeeeeeeeeeeeeennnnnnnnnnnnnnn!!!!!!!!!!!!!!"/>
          <p:cNvPicPr>
            <a:picLocks noChangeAspect="1"/>
          </p:cNvPicPr>
          <p:nvPr>
            <p:ph type="pic" idx="2"/>
          </p:nvPr>
        </p:nvPicPr>
        <p:blipFill>
          <a:blip r:embed="rId1"/>
          <a:stretch>
            <a:fillRect/>
          </a:stretch>
        </p:blipFill>
        <p:spPr>
          <a:xfrm>
            <a:off x="5617210" y="996950"/>
            <a:ext cx="2813685" cy="3148965"/>
          </a:xfrm>
          <a:prstGeom prst="rect">
            <a:avLst/>
          </a:prstGeom>
        </p:spPr>
      </p:pic>
      <p:grpSp>
        <p:nvGrpSpPr>
          <p:cNvPr id="6023" name="Google Shape;6023;p62"/>
          <p:cNvGrpSpPr/>
          <p:nvPr/>
        </p:nvGrpSpPr>
        <p:grpSpPr>
          <a:xfrm>
            <a:off x="4119245" y="3435985"/>
            <a:ext cx="871220" cy="897255"/>
            <a:chOff x="-63250675" y="3744075"/>
            <a:chExt cx="320350" cy="318100"/>
          </a:xfrm>
        </p:grpSpPr>
        <p:sp>
          <p:nvSpPr>
            <p:cNvPr id="6024" name="Google Shape;6024;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25" name="Google Shape;6025;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26" name="Google Shape;6026;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606" name="Google Shape;3606;p55"/>
          <p:cNvGrpSpPr/>
          <p:nvPr/>
        </p:nvGrpSpPr>
        <p:grpSpPr>
          <a:xfrm>
            <a:off x="2508250" y="280035"/>
            <a:ext cx="704850" cy="579755"/>
            <a:chOff x="6000100" y="3076250"/>
            <a:chExt cx="587871" cy="512373"/>
          </a:xfrm>
        </p:grpSpPr>
        <p:sp>
          <p:nvSpPr>
            <p:cNvPr id="3607" name="Google Shape;3607;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608" name="Google Shape;3608;p55"/>
            <p:cNvGrpSpPr/>
            <p:nvPr/>
          </p:nvGrpSpPr>
          <p:grpSpPr>
            <a:xfrm>
              <a:off x="6031360" y="3076713"/>
              <a:ext cx="539107" cy="480965"/>
              <a:chOff x="6031360" y="3076713"/>
              <a:chExt cx="539107" cy="480965"/>
            </a:xfrm>
          </p:grpSpPr>
          <p:sp>
            <p:nvSpPr>
              <p:cNvPr id="3609" name="Google Shape;3609;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0" name="Google Shape;3610;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1" name="Google Shape;3611;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2" name="Google Shape;3612;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3" name="Google Shape;3613;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4" name="Google Shape;3614;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5" name="Google Shape;3615;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
        <p:nvSpPr>
          <p:cNvPr id="5764" name="Google Shape;5764;p61"/>
          <p:cNvSpPr/>
          <p:nvPr/>
        </p:nvSpPr>
        <p:spPr>
          <a:xfrm>
            <a:off x="35560" y="1720850"/>
            <a:ext cx="833755" cy="916305"/>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4</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61" name="Shape 961"/>
        <p:cNvGrpSpPr/>
        <p:nvPr/>
      </p:nvGrpSpPr>
      <p:grpSpPr>
        <a:xfrm>
          <a:off x="0" y="0"/>
          <a:ext cx="0" cy="0"/>
          <a:chOff x="0" y="0"/>
          <a:chExt cx="0" cy="0"/>
        </a:xfrm>
      </p:grpSpPr>
      <p:sp>
        <p:nvSpPr>
          <p:cNvPr id="962" name="Google Shape;962;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Ce qui me définit</a:t>
            </a:r>
            <a:endParaRPr lang="en-US" altLang="en-GB"/>
          </a:p>
        </p:txBody>
      </p:sp>
      <p:sp>
        <p:nvSpPr>
          <p:cNvPr id="963" name="Google Shape;963;p32"/>
          <p:cNvSpPr txBox="1"/>
          <p:nvPr>
            <p:ph type="subTitle" idx="4"/>
          </p:nvPr>
        </p:nvSpPr>
        <p:spPr>
          <a:xfrm>
            <a:off x="539750" y="1784350"/>
            <a:ext cx="2348230" cy="5518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u="sng"/>
              <a:t>Qualités</a:t>
            </a:r>
            <a:endParaRPr lang="en-US" altLang="en-GB" u="sng"/>
          </a:p>
        </p:txBody>
      </p:sp>
      <p:sp>
        <p:nvSpPr>
          <p:cNvPr id="964" name="Google Shape;964;p32"/>
          <p:cNvSpPr txBox="1"/>
          <p:nvPr>
            <p:ph type="subTitle" idx="5"/>
          </p:nvPr>
        </p:nvSpPr>
        <p:spPr>
          <a:xfrm>
            <a:off x="2887980" y="1433830"/>
            <a:ext cx="2980690" cy="9023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u="sng"/>
              <a:t>Langages et Systèmes d’exploitation maitrisés</a:t>
            </a:r>
            <a:endParaRPr lang="en-US" altLang="en-GB" u="sng"/>
          </a:p>
        </p:txBody>
      </p:sp>
      <p:sp>
        <p:nvSpPr>
          <p:cNvPr id="965" name="Google Shape;965;p32"/>
          <p:cNvSpPr txBox="1"/>
          <p:nvPr>
            <p:ph type="subTitle" idx="1"/>
          </p:nvPr>
        </p:nvSpPr>
        <p:spPr>
          <a:xfrm>
            <a:off x="395295" y="2294183"/>
            <a:ext cx="2348100" cy="13209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lphaUcPeriod"/>
            </a:pPr>
            <a:r>
              <a:rPr lang="en-US" altLang="en-US" sz="1400"/>
              <a:t>Autonomie</a:t>
            </a:r>
            <a:endParaRPr lang="en-US" altLang="en-US" sz="1400"/>
          </a:p>
          <a:p>
            <a:pPr marL="228600" lvl="0" indent="-228600" algn="l" rtl="0">
              <a:spcBef>
                <a:spcPts val="0"/>
              </a:spcBef>
              <a:spcAft>
                <a:spcPts val="0"/>
              </a:spcAft>
              <a:buFont typeface="+mj-lt"/>
              <a:buAutoNum type="alphaUcPeriod"/>
            </a:pPr>
            <a:r>
              <a:rPr lang="en-US" altLang="en-US" sz="1400"/>
              <a:t>Rigueur</a:t>
            </a:r>
            <a:endParaRPr lang="en-US" altLang="en-US" sz="1400"/>
          </a:p>
          <a:p>
            <a:pPr marL="228600" lvl="0" indent="-228600" algn="l" rtl="0">
              <a:spcBef>
                <a:spcPts val="0"/>
              </a:spcBef>
              <a:spcAft>
                <a:spcPts val="0"/>
              </a:spcAft>
              <a:buFont typeface="+mj-lt"/>
              <a:buAutoNum type="alphaUcPeriod"/>
            </a:pPr>
            <a:r>
              <a:rPr lang="en-US" altLang="en-US" sz="1400"/>
              <a:t>Curiosité et Créativité</a:t>
            </a:r>
            <a:endParaRPr lang="en-US" altLang="en-US" sz="1400"/>
          </a:p>
          <a:p>
            <a:pPr marL="228600" lvl="0" indent="-228600" algn="l" rtl="0">
              <a:spcBef>
                <a:spcPts val="0"/>
              </a:spcBef>
              <a:spcAft>
                <a:spcPts val="0"/>
              </a:spcAft>
              <a:buFont typeface="+mj-lt"/>
              <a:buAutoNum type="alphaUcPeriod"/>
            </a:pPr>
            <a:r>
              <a:rPr lang="en-US" altLang="en-US" sz="1400"/>
              <a:t>Dynamisme</a:t>
            </a:r>
            <a:endParaRPr lang="en-US" altLang="en-US" sz="1400"/>
          </a:p>
          <a:p>
            <a:pPr marL="0" lvl="0" indent="457200" algn="l" rtl="0">
              <a:spcBef>
                <a:spcPts val="0"/>
              </a:spcBef>
              <a:spcAft>
                <a:spcPts val="0"/>
              </a:spcAft>
              <a:buNone/>
            </a:pPr>
            <a:endParaRPr lang="en-US" altLang="en-US" sz="1400"/>
          </a:p>
        </p:txBody>
      </p:sp>
      <p:sp>
        <p:nvSpPr>
          <p:cNvPr id="966" name="Google Shape;966;p32"/>
          <p:cNvSpPr txBox="1"/>
          <p:nvPr>
            <p:ph type="subTitle" idx="2"/>
          </p:nvPr>
        </p:nvSpPr>
        <p:spPr>
          <a:xfrm>
            <a:off x="3060065" y="2294255"/>
            <a:ext cx="2595245" cy="178752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Wingdings" panose="05000000000000000000" charset="0"/>
              <a:buChar char="Ø"/>
            </a:pPr>
            <a:r>
              <a:rPr lang="en-US" altLang="en-US" sz="1300"/>
              <a:t>Langage de Programmation : C, Java, Java RMI, Python, HTML, CSS et JavaScript</a:t>
            </a:r>
            <a:endParaRPr lang="en-US" altLang="en-US" sz="1300"/>
          </a:p>
          <a:p>
            <a:pPr marL="228600" lvl="0" indent="-228600" algn="l" rtl="0">
              <a:spcBef>
                <a:spcPts val="0"/>
              </a:spcBef>
              <a:spcAft>
                <a:spcPts val="0"/>
              </a:spcAft>
              <a:buFont typeface="Wingdings" panose="05000000000000000000" charset="0"/>
              <a:buChar char="Ø"/>
            </a:pPr>
            <a:r>
              <a:rPr lang="en-US" altLang="en-US" sz="1300"/>
              <a:t>Framework : Laravel, Flask</a:t>
            </a:r>
            <a:endParaRPr lang="en-US" altLang="en-US" sz="1300"/>
          </a:p>
          <a:p>
            <a:pPr marL="228600" lvl="0" indent="-228600" algn="l" rtl="0">
              <a:spcBef>
                <a:spcPts val="0"/>
              </a:spcBef>
              <a:spcAft>
                <a:spcPts val="0"/>
              </a:spcAft>
              <a:buFont typeface="Wingdings" panose="05000000000000000000" charset="0"/>
              <a:buChar char="Ø"/>
            </a:pPr>
            <a:r>
              <a:rPr lang="en-US" altLang="en-US" sz="1300"/>
              <a:t>Syst</a:t>
            </a:r>
            <a:r>
              <a:rPr lang="" altLang="en-US" sz="1300"/>
              <a:t>è</a:t>
            </a:r>
            <a:r>
              <a:rPr lang="en-US" altLang="en-US" sz="1300"/>
              <a:t>mes : Windows, Kali Linux</a:t>
            </a:r>
            <a:endParaRPr lang="en-US" altLang="en-US" sz="1300"/>
          </a:p>
        </p:txBody>
      </p:sp>
      <p:sp>
        <p:nvSpPr>
          <p:cNvPr id="967" name="Google Shape;967;p32"/>
          <p:cNvSpPr txBox="1"/>
          <p:nvPr>
            <p:ph type="subTitle" idx="3"/>
          </p:nvPr>
        </p:nvSpPr>
        <p:spPr>
          <a:xfrm>
            <a:off x="6155495" y="2294184"/>
            <a:ext cx="2348100" cy="1320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charset="0"/>
              <a:buChar char="v"/>
            </a:pPr>
            <a:r>
              <a:rPr lang="en-US" altLang="en-US" sz="1600"/>
              <a:t>Piano</a:t>
            </a:r>
            <a:endParaRPr lang="en-US" altLang="en-US" sz="1600"/>
          </a:p>
          <a:p>
            <a:pPr marL="171450" lvl="0" indent="-171450" algn="l" rtl="0">
              <a:spcBef>
                <a:spcPts val="0"/>
              </a:spcBef>
              <a:spcAft>
                <a:spcPts val="0"/>
              </a:spcAft>
              <a:buFont typeface="Wingdings" panose="05000000000000000000" charset="0"/>
              <a:buChar char="v"/>
            </a:pPr>
            <a:r>
              <a:rPr lang="en-US" altLang="en-US" sz="1600"/>
              <a:t>Echecs</a:t>
            </a:r>
            <a:endParaRPr lang="en-US" altLang="en-US" sz="1600"/>
          </a:p>
          <a:p>
            <a:pPr marL="171450" lvl="0" indent="-171450" algn="l" rtl="0">
              <a:spcBef>
                <a:spcPts val="0"/>
              </a:spcBef>
              <a:spcAft>
                <a:spcPts val="0"/>
              </a:spcAft>
              <a:buFont typeface="Wingdings" panose="05000000000000000000" charset="0"/>
              <a:buChar char="v"/>
            </a:pPr>
            <a:r>
              <a:rPr lang="en-US" altLang="en-US" sz="1600"/>
              <a:t>Lecture</a:t>
            </a:r>
            <a:endParaRPr lang="en-US" altLang="en-US" sz="1600"/>
          </a:p>
          <a:p>
            <a:pPr marL="171450" lvl="0" indent="-171450" algn="l" rtl="0">
              <a:spcBef>
                <a:spcPts val="0"/>
              </a:spcBef>
              <a:spcAft>
                <a:spcPts val="0"/>
              </a:spcAft>
              <a:buFont typeface="Wingdings" panose="05000000000000000000" charset="0"/>
              <a:buChar char="v"/>
            </a:pPr>
            <a:r>
              <a:rPr lang="en-US" altLang="en-US" sz="1600"/>
              <a:t>Basket</a:t>
            </a:r>
            <a:endParaRPr lang="en-US" altLang="en-US" sz="1600"/>
          </a:p>
        </p:txBody>
      </p:sp>
      <p:sp>
        <p:nvSpPr>
          <p:cNvPr id="968" name="Google Shape;968;p32"/>
          <p:cNvSpPr txBox="1"/>
          <p:nvPr>
            <p:ph type="subTitle" idx="6"/>
          </p:nvPr>
        </p:nvSpPr>
        <p:spPr>
          <a:xfrm>
            <a:off x="6156130" y="1528400"/>
            <a:ext cx="2348100" cy="8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u="sng"/>
              <a:t>Centres d’intérêts</a:t>
            </a:r>
            <a:endParaRPr lang="en-US" altLang="en-GB" u="sng"/>
          </a:p>
        </p:txBody>
      </p:sp>
      <p:pic>
        <p:nvPicPr>
          <p:cNvPr id="969" name="Google Shape;969;p32"/>
          <p:cNvPicPr preferRelativeResize="0"/>
          <p:nvPr/>
        </p:nvPicPr>
        <p:blipFill rotWithShape="1">
          <a:blip r:embed="rId1"/>
          <a:srcRect/>
          <a:stretch>
            <a:fillRect/>
          </a:stretch>
        </p:blipFill>
        <p:spPr>
          <a:xfrm flipH="1">
            <a:off x="0" y="4081625"/>
            <a:ext cx="4572000" cy="1552567"/>
          </a:xfrm>
          <a:prstGeom prst="rect">
            <a:avLst/>
          </a:prstGeom>
          <a:noFill/>
          <a:ln>
            <a:noFill/>
          </a:ln>
        </p:spPr>
      </p:pic>
      <p:pic>
        <p:nvPicPr>
          <p:cNvPr id="970" name="Google Shape;970;p32"/>
          <p:cNvPicPr preferRelativeResize="0"/>
          <p:nvPr/>
        </p:nvPicPr>
        <p:blipFill rotWithShape="1">
          <a:blip r:embed="rId1"/>
          <a:srcRect/>
          <a:stretch>
            <a:fillRect/>
          </a:stretch>
        </p:blipFill>
        <p:spPr>
          <a:xfrm>
            <a:off x="4406728" y="4081625"/>
            <a:ext cx="4572000" cy="1552567"/>
          </a:xfrm>
          <a:prstGeom prst="rect">
            <a:avLst/>
          </a:prstGeom>
          <a:noFill/>
          <a:ln>
            <a:noFill/>
          </a:ln>
        </p:spPr>
      </p:pic>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5</a:t>
            </a:r>
            <a:endParaRPr lang="en-US" altLang="en-GB"/>
          </a:p>
        </p:txBody>
      </p:sp>
      <p:sp>
        <p:nvSpPr>
          <p:cNvPr id="1" name="Google Shape;968;p32"/>
          <p:cNvSpPr txBox="1"/>
          <p:nvPr/>
        </p:nvSpPr>
        <p:spPr>
          <a:xfrm>
            <a:off x="3060065" y="3580765"/>
            <a:ext cx="2348230" cy="57531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panose="020B0606020202050201"/>
              <a:buNone/>
              <a:defRPr sz="2000" b="1" i="0" u="none" strike="noStrike" cap="none">
                <a:solidFill>
                  <a:schemeClr val="dk1"/>
                </a:solidFill>
                <a:latin typeface="Public Sans"/>
                <a:ea typeface="Public Sans"/>
                <a:cs typeface="Public Sans"/>
                <a:sym typeface="Public Sans"/>
              </a:defRPr>
            </a:lvl1pPr>
            <a:lvl2pPr marL="914400" marR="0" lvl="1"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04800" algn="ctr"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altLang="en-GB"/>
              <a:t>Langues parlées</a:t>
            </a:r>
            <a:endParaRPr lang="en-US" altLang="en-GB"/>
          </a:p>
        </p:txBody>
      </p:sp>
      <p:sp>
        <p:nvSpPr>
          <p:cNvPr id="3" name="Google Shape;967;p32"/>
          <p:cNvSpPr txBox="1"/>
          <p:nvPr/>
        </p:nvSpPr>
        <p:spPr>
          <a:xfrm>
            <a:off x="5940425" y="3940175"/>
            <a:ext cx="2348230" cy="11074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1pPr>
            <a:lvl2pPr marL="914400" marR="0" lvl="1" indent="-304800" algn="ctr" rtl="0">
              <a:lnSpc>
                <a:spcPct val="100000"/>
              </a:lnSpc>
              <a:spcBef>
                <a:spcPts val="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2pPr>
            <a:lvl3pPr marL="1371600" marR="0" lvl="2"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3pPr>
            <a:lvl4pPr marL="1828800" marR="0" lvl="3"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4pPr>
            <a:lvl5pPr marL="2286000" marR="0" lvl="4"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5pPr>
            <a:lvl6pPr marL="2743200" marR="0" lvl="5"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6pPr>
            <a:lvl7pPr marL="3200400" marR="0" lvl="6"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7pPr>
            <a:lvl8pPr marL="3657600" marR="0" lvl="7" indent="-304800" algn="ctr" rtl="0">
              <a:lnSpc>
                <a:spcPct val="100000"/>
              </a:lnSpc>
              <a:spcBef>
                <a:spcPts val="1600"/>
              </a:spcBef>
              <a:spcAft>
                <a:spcPts val="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8pPr>
            <a:lvl9pPr marL="4114800" marR="0" lvl="8" indent="-304800" algn="ctr" rtl="0">
              <a:lnSpc>
                <a:spcPct val="100000"/>
              </a:lnSpc>
              <a:spcBef>
                <a:spcPts val="1600"/>
              </a:spcBef>
              <a:spcAft>
                <a:spcPts val="1600"/>
              </a:spcAft>
              <a:buClr>
                <a:schemeClr val="dk1"/>
              </a:buClr>
              <a:buSzPts val="1200"/>
              <a:buFont typeface="Hind Siliguri Medium" panose="02000000000000000000"/>
              <a:buNone/>
              <a:defRPr sz="1200" b="0" i="0" u="none" strike="noStrike" cap="none">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defRPr>
            </a:lvl9pPr>
          </a:lstStyle>
          <a:p>
            <a:pPr marL="0" lvl="0" indent="0" algn="l" rtl="0">
              <a:spcBef>
                <a:spcPts val="0"/>
              </a:spcBef>
              <a:spcAft>
                <a:spcPts val="0"/>
              </a:spcAft>
              <a:buFont typeface="Wingdings" panose="05000000000000000000" charset="0"/>
            </a:pPr>
            <a:endParaRPr lang="en-US" altLang="en-US"/>
          </a:p>
        </p:txBody>
      </p:sp>
      <p:sp>
        <p:nvSpPr>
          <p:cNvPr id="35" name="Zone de texte 10"/>
          <p:cNvSpPr txBox="1"/>
          <p:nvPr/>
        </p:nvSpPr>
        <p:spPr>
          <a:xfrm>
            <a:off x="1691640" y="4296093"/>
            <a:ext cx="2019300" cy="751205"/>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tabLst>
                <a:tab pos="539750" algn="l"/>
              </a:tabLst>
            </a:pPr>
            <a:r>
              <a:rPr lang="en-US" altLang="zh-CN" sz="1500" b="1" kern="100">
                <a:solidFill>
                  <a:schemeClr val="tx1"/>
                </a:solidFill>
                <a:latin typeface="Times New Roman" panose="02020603050405020304"/>
                <a:ea typeface="ＭＳ 明朝"/>
                <a:cs typeface="Times New Roman" panose="02020603050405020304"/>
                <a:sym typeface="Times New Roman" panose="02020603050405020304"/>
              </a:rPr>
              <a:t>Français</a:t>
            </a:r>
            <a:endParaRPr lang="en-US" altLang="zh-CN" sz="1500" b="1" kern="100">
              <a:solidFill>
                <a:schemeClr val="tx1"/>
              </a:solidFill>
              <a:latin typeface="Times New Roman" panose="02020603050405020304"/>
              <a:ea typeface="ＭＳ 明朝"/>
              <a:cs typeface="Times New Roman" panose="02020603050405020304"/>
              <a:sym typeface="Times New Roman" panose="02020603050405020304"/>
            </a:endParaRPr>
          </a:p>
          <a:p>
            <a:pPr algn="ctr">
              <a:tabLst>
                <a:tab pos="539750" algn="l"/>
              </a:tabLst>
            </a:pPr>
            <a:r>
              <a:rPr lang="en-US" altLang="zh-CN" sz="1500" b="1" kern="100">
                <a:solidFill>
                  <a:schemeClr val="tx1">
                    <a:lumMod val="95000"/>
                  </a:schemeClr>
                </a:solidFill>
                <a:latin typeface="Times New Roman" panose="02020603050405020304"/>
                <a:ea typeface="ＭＳ 明朝"/>
                <a:cs typeface="Times New Roman" panose="02020603050405020304"/>
                <a:sym typeface="Times New Roman" panose="02020603050405020304"/>
              </a:rPr>
              <a:t>Langue maternelle</a:t>
            </a:r>
            <a:endParaRPr lang="en-US" altLang="zh-CN" sz="1500" b="1" kern="100">
              <a:solidFill>
                <a:schemeClr val="tx1">
                  <a:lumMod val="95000"/>
                </a:schemeClr>
              </a:solidFill>
              <a:latin typeface="Times New Roman" panose="02020603050405020304"/>
              <a:ea typeface="ＭＳ 明朝"/>
              <a:cs typeface="Times New Roman" panose="02020603050405020304"/>
              <a:sym typeface="Times New Roman" panose="02020603050405020304"/>
            </a:endParaRPr>
          </a:p>
          <a:p>
            <a:r>
              <a:rPr lang="en-US" altLang="zh-CN" sz="1200" b="1" i="1" kern="100">
                <a:solidFill>
                  <a:srgbClr val="595959"/>
                </a:solidFill>
                <a:latin typeface="Corbel" panose="020B0503020204020204"/>
                <a:ea typeface="ＭＳ 明朝"/>
                <a:cs typeface="Times New Roman" panose="02020603050405020304"/>
                <a:sym typeface="Times New Roman" panose="02020603050405020304"/>
              </a:rPr>
              <a:t> </a:t>
            </a:r>
            <a:endParaRPr lang="en-US" altLang="zh-CN" sz="1200" b="1" i="1" kern="100">
              <a:solidFill>
                <a:srgbClr val="595959"/>
              </a:solidFill>
              <a:latin typeface="Corbel" panose="020B0503020204020204"/>
              <a:ea typeface="ＭＳ 明朝"/>
              <a:cs typeface="Times New Roman" panose="02020603050405020304"/>
              <a:sym typeface="Times New Roman" panose="02020603050405020304"/>
            </a:endParaRPr>
          </a:p>
        </p:txBody>
      </p:sp>
      <p:sp>
        <p:nvSpPr>
          <p:cNvPr id="38" name="Zone de texte 15"/>
          <p:cNvSpPr txBox="1"/>
          <p:nvPr/>
        </p:nvSpPr>
        <p:spPr>
          <a:xfrm>
            <a:off x="4572000" y="4296410"/>
            <a:ext cx="2019300" cy="70231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tabLst>
                <a:tab pos="539750" algn="l"/>
              </a:tabLst>
            </a:pPr>
            <a:r>
              <a:rPr lang="en-US" altLang="zh-CN" sz="1500" b="1" kern="100">
                <a:solidFill>
                  <a:schemeClr val="tx1"/>
                </a:solidFill>
                <a:latin typeface="Times New Roman" panose="02020603050405020304"/>
                <a:ea typeface="ＭＳ 明朝"/>
                <a:cs typeface="Times New Roman" panose="02020603050405020304"/>
                <a:sym typeface="Times New Roman" panose="02020603050405020304"/>
              </a:rPr>
              <a:t>Anglais</a:t>
            </a:r>
            <a:endParaRPr lang="en-US" altLang="zh-CN" sz="1500" b="1" kern="100" cap="all">
              <a:solidFill>
                <a:schemeClr val="tx1"/>
              </a:solidFill>
              <a:latin typeface="Times New Roman" panose="02020603050405020304"/>
              <a:ea typeface="ＭＳ 明朝"/>
              <a:cs typeface="Times New Roman" panose="02020603050405020304"/>
              <a:sym typeface="Times New Roman" panose="02020603050405020304"/>
            </a:endParaRPr>
          </a:p>
          <a:p>
            <a:pPr algn="ctr">
              <a:spcAft>
                <a:spcPts val="600"/>
              </a:spcAft>
              <a:tabLst>
                <a:tab pos="539750" algn="l"/>
              </a:tabLst>
            </a:pPr>
            <a:r>
              <a:rPr lang="en-US" altLang="zh-CN" sz="1500" b="1" kern="100">
                <a:solidFill>
                  <a:schemeClr val="tx1">
                    <a:lumMod val="95000"/>
                  </a:schemeClr>
                </a:solidFill>
                <a:latin typeface="Times New Roman" panose="02020603050405020304"/>
                <a:ea typeface="ＭＳ 明朝"/>
                <a:cs typeface="Times New Roman" panose="02020603050405020304"/>
                <a:sym typeface="Times New Roman" panose="02020603050405020304"/>
              </a:rPr>
              <a:t>Niveau intermédiaire</a:t>
            </a:r>
            <a:endParaRPr lang="en-US" altLang="zh-CN" sz="1500" b="1" kern="100">
              <a:solidFill>
                <a:schemeClr val="tx1">
                  <a:lumMod val="95000"/>
                </a:schemeClr>
              </a:solidFill>
              <a:latin typeface="Times New Roman" panose="02020603050405020304"/>
              <a:ea typeface="ＭＳ 明朝"/>
              <a:cs typeface="Times New Roman" panose="02020603050405020304"/>
              <a:sym typeface="Times New Roman" panose="02020603050405020304"/>
            </a:endParaRPr>
          </a:p>
          <a:p>
            <a:r>
              <a:rPr lang="en-US" altLang="zh-CN" sz="1200" b="1" i="1" kern="100">
                <a:solidFill>
                  <a:srgbClr val="595959"/>
                </a:solidFill>
                <a:latin typeface="Corbel" panose="020B0503020204020204"/>
                <a:ea typeface="ＭＳ 明朝"/>
                <a:cs typeface="Times New Roman" panose="02020603050405020304"/>
                <a:sym typeface="Times New Roman" panose="02020603050405020304"/>
              </a:rPr>
              <a:t> </a:t>
            </a:r>
            <a:endParaRPr lang="en-US" altLang="zh-CN" sz="1200" b="1" i="1" kern="100">
              <a:solidFill>
                <a:srgbClr val="595959"/>
              </a:solidFill>
              <a:latin typeface="Corbel" panose="020B0503020204020204"/>
              <a:ea typeface="ＭＳ 明朝"/>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4" name="Shape 974"/>
        <p:cNvGrpSpPr/>
        <p:nvPr/>
      </p:nvGrpSpPr>
      <p:grpSpPr>
        <a:xfrm>
          <a:off x="0" y="0"/>
          <a:ext cx="0" cy="0"/>
          <a:chOff x="0" y="0"/>
          <a:chExt cx="0" cy="0"/>
        </a:xfrm>
      </p:grpSpPr>
      <p:pic>
        <p:nvPicPr>
          <p:cNvPr id="975" name="Google Shape;975;p33"/>
          <p:cNvPicPr preferRelativeResize="0"/>
          <p:nvPr/>
        </p:nvPicPr>
        <p:blipFill rotWithShape="1">
          <a:blip r:embed="rId1"/>
          <a:srcRect t="49771"/>
          <a:stretch>
            <a:fillRect/>
          </a:stretch>
        </p:blipFill>
        <p:spPr>
          <a:xfrm>
            <a:off x="713225" y="-1445"/>
            <a:ext cx="5533925" cy="943925"/>
          </a:xfrm>
          <a:prstGeom prst="rect">
            <a:avLst/>
          </a:prstGeom>
          <a:noFill/>
          <a:ln>
            <a:noFill/>
          </a:ln>
        </p:spPr>
      </p:pic>
      <p:sp>
        <p:nvSpPr>
          <p:cNvPr id="976" name="Google Shape;976;p33"/>
          <p:cNvSpPr txBox="1"/>
          <p:nvPr>
            <p:ph type="title"/>
          </p:nvPr>
        </p:nvSpPr>
        <p:spPr>
          <a:xfrm>
            <a:off x="3754120" y="2322195"/>
            <a:ext cx="4676775" cy="22821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Resume</a:t>
            </a:r>
            <a:r>
              <a:rPr lang="en-US" altLang="en-GB"/>
              <a:t> de mon parcours et expériances</a:t>
            </a:r>
            <a:endParaRPr lang="en-US" altLang="en-GB"/>
          </a:p>
        </p:txBody>
      </p:sp>
      <p:sp>
        <p:nvSpPr>
          <p:cNvPr id="977" name="Google Shape;977;p33"/>
          <p:cNvSpPr txBox="1"/>
          <p:nvPr>
            <p:ph type="title" idx="2"/>
          </p:nvPr>
        </p:nvSpPr>
        <p:spPr>
          <a:xfrm>
            <a:off x="5245955" y="1284830"/>
            <a:ext cx="10635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979" name="Google Shape;979;p33"/>
          <p:cNvSpPr/>
          <p:nvPr/>
        </p:nvSpPr>
        <p:spPr>
          <a:xfrm rot="-5400000">
            <a:off x="7863013" y="412422"/>
            <a:ext cx="440703" cy="694834"/>
          </a:xfrm>
          <a:custGeom>
            <a:avLst/>
            <a:gdLst/>
            <a:ahLst/>
            <a:cxnLst/>
            <a:rect l="l" t="t" r="r" b="b"/>
            <a:pathLst>
              <a:path w="44214" h="69710" extrusionOk="0">
                <a:moveTo>
                  <a:pt x="23031" y="1"/>
                </a:moveTo>
                <a:lnTo>
                  <a:pt x="1" y="2261"/>
                </a:lnTo>
                <a:lnTo>
                  <a:pt x="23031" y="4520"/>
                </a:lnTo>
                <a:lnTo>
                  <a:pt x="23031" y="4657"/>
                </a:lnTo>
                <a:lnTo>
                  <a:pt x="1" y="6917"/>
                </a:lnTo>
                <a:lnTo>
                  <a:pt x="23031" y="9177"/>
                </a:lnTo>
                <a:lnTo>
                  <a:pt x="23031" y="9314"/>
                </a:lnTo>
                <a:lnTo>
                  <a:pt x="1" y="11573"/>
                </a:lnTo>
                <a:lnTo>
                  <a:pt x="23031" y="13833"/>
                </a:lnTo>
                <a:lnTo>
                  <a:pt x="23031" y="13970"/>
                </a:lnTo>
                <a:lnTo>
                  <a:pt x="1" y="16230"/>
                </a:lnTo>
                <a:lnTo>
                  <a:pt x="23031" y="18489"/>
                </a:lnTo>
                <a:lnTo>
                  <a:pt x="23031" y="18626"/>
                </a:lnTo>
                <a:lnTo>
                  <a:pt x="1" y="20886"/>
                </a:lnTo>
                <a:lnTo>
                  <a:pt x="23031" y="23146"/>
                </a:lnTo>
                <a:lnTo>
                  <a:pt x="23031" y="23283"/>
                </a:lnTo>
                <a:lnTo>
                  <a:pt x="1" y="25542"/>
                </a:lnTo>
                <a:lnTo>
                  <a:pt x="23031" y="27802"/>
                </a:lnTo>
                <a:lnTo>
                  <a:pt x="23031" y="27939"/>
                </a:lnTo>
                <a:lnTo>
                  <a:pt x="1" y="30199"/>
                </a:lnTo>
                <a:lnTo>
                  <a:pt x="23031" y="32458"/>
                </a:lnTo>
                <a:lnTo>
                  <a:pt x="23031" y="32595"/>
                </a:lnTo>
                <a:lnTo>
                  <a:pt x="1" y="34855"/>
                </a:lnTo>
                <a:lnTo>
                  <a:pt x="23031" y="37115"/>
                </a:lnTo>
                <a:lnTo>
                  <a:pt x="23031" y="37252"/>
                </a:lnTo>
                <a:lnTo>
                  <a:pt x="1" y="39511"/>
                </a:lnTo>
                <a:lnTo>
                  <a:pt x="23031" y="41771"/>
                </a:lnTo>
                <a:lnTo>
                  <a:pt x="23031" y="41908"/>
                </a:lnTo>
                <a:lnTo>
                  <a:pt x="1" y="44168"/>
                </a:lnTo>
                <a:lnTo>
                  <a:pt x="23031" y="46427"/>
                </a:lnTo>
                <a:lnTo>
                  <a:pt x="23031" y="46564"/>
                </a:lnTo>
                <a:lnTo>
                  <a:pt x="1" y="48824"/>
                </a:lnTo>
                <a:lnTo>
                  <a:pt x="23031" y="51084"/>
                </a:lnTo>
                <a:lnTo>
                  <a:pt x="23031" y="51221"/>
                </a:lnTo>
                <a:lnTo>
                  <a:pt x="1" y="53480"/>
                </a:lnTo>
                <a:lnTo>
                  <a:pt x="23031" y="55740"/>
                </a:lnTo>
                <a:lnTo>
                  <a:pt x="23031" y="55877"/>
                </a:lnTo>
                <a:lnTo>
                  <a:pt x="1" y="58137"/>
                </a:lnTo>
                <a:lnTo>
                  <a:pt x="23031" y="60396"/>
                </a:lnTo>
                <a:lnTo>
                  <a:pt x="23031" y="60533"/>
                </a:lnTo>
                <a:lnTo>
                  <a:pt x="1" y="62793"/>
                </a:lnTo>
                <a:lnTo>
                  <a:pt x="23031" y="65053"/>
                </a:lnTo>
                <a:lnTo>
                  <a:pt x="23031" y="65190"/>
                </a:lnTo>
                <a:lnTo>
                  <a:pt x="1" y="67449"/>
                </a:lnTo>
                <a:lnTo>
                  <a:pt x="23031" y="69709"/>
                </a:lnTo>
                <a:lnTo>
                  <a:pt x="44213" y="69709"/>
                </a:lnTo>
                <a:lnTo>
                  <a:pt x="442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0" name="Google Shape;1120;p39"/>
          <p:cNvSpPr txBox="1"/>
          <p:nvPr/>
        </p:nvSpPr>
        <p:spPr>
          <a:xfrm>
            <a:off x="5076310" y="235335"/>
            <a:ext cx="2426100" cy="1049100"/>
          </a:xfrm>
          <a:prstGeom prst="rect">
            <a:avLst/>
          </a:prstGeom>
          <a:solidFill>
            <a:schemeClr val="lt1"/>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18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"Creativity is the key to unlocking your true potential"</a:t>
            </a:r>
            <a:endParaRPr lang="en-GB"/>
          </a:p>
        </p:txBody>
      </p:sp>
      <p:pic>
        <p:nvPicPr>
          <p:cNvPr id="2" name="Picture Placeholder 1" descr="logiciel-architecture-3d"/>
          <p:cNvPicPr>
            <a:picLocks noChangeAspect="1"/>
          </p:cNvPicPr>
          <p:nvPr>
            <p:ph type="pic" idx="3"/>
          </p:nvPr>
        </p:nvPicPr>
        <p:blipFill>
          <a:blip r:embed="rId2"/>
          <a:stretch>
            <a:fillRect/>
          </a:stretch>
        </p:blipFill>
        <p:spPr>
          <a:xfrm>
            <a:off x="713105" y="1181735"/>
            <a:ext cx="2780030" cy="2780030"/>
          </a:xfrm>
          <a:prstGeom prst="rect">
            <a:avLst/>
          </a:prstGeom>
        </p:spPr>
      </p:pic>
      <p:grpSp>
        <p:nvGrpSpPr>
          <p:cNvPr id="3874" name="Google Shape;3874;p56"/>
          <p:cNvGrpSpPr/>
          <p:nvPr/>
        </p:nvGrpSpPr>
        <p:grpSpPr>
          <a:xfrm>
            <a:off x="3735756" y="676099"/>
            <a:ext cx="1086701" cy="799429"/>
            <a:chOff x="2183288" y="3555572"/>
            <a:chExt cx="1136241" cy="835873"/>
          </a:xfrm>
        </p:grpSpPr>
        <p:sp>
          <p:nvSpPr>
            <p:cNvPr id="3875" name="Google Shape;3875;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876" name="Google Shape;3876;p56"/>
            <p:cNvGrpSpPr/>
            <p:nvPr/>
          </p:nvGrpSpPr>
          <p:grpSpPr>
            <a:xfrm>
              <a:off x="2205895" y="3637269"/>
              <a:ext cx="1089848" cy="724993"/>
              <a:chOff x="2205895" y="3637269"/>
              <a:chExt cx="1089848" cy="724993"/>
            </a:xfrm>
          </p:grpSpPr>
          <p:sp>
            <p:nvSpPr>
              <p:cNvPr id="3877" name="Google Shape;3877;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78" name="Google Shape;3878;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79" name="Google Shape;3879;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0" name="Google Shape;3880;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1" name="Google Shape;3881;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2" name="Google Shape;3882;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883" name="Google Shape;3883;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3884" name="Google Shape;3884;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85" name="Google Shape;3885;p56"/>
            <p:cNvGrpSpPr/>
            <p:nvPr/>
          </p:nvGrpSpPr>
          <p:grpSpPr>
            <a:xfrm>
              <a:off x="3173850" y="3779426"/>
              <a:ext cx="145679" cy="70048"/>
              <a:chOff x="3173850" y="3779426"/>
              <a:chExt cx="145679" cy="70048"/>
            </a:xfrm>
          </p:grpSpPr>
          <p:cxnSp>
            <p:nvCxnSpPr>
              <p:cNvPr id="3886" name="Google Shape;3886;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87" name="Google Shape;3887;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888" name="Google Shape;3888;p56"/>
            <p:cNvGrpSpPr/>
            <p:nvPr/>
          </p:nvGrpSpPr>
          <p:grpSpPr>
            <a:xfrm>
              <a:off x="2183288" y="4139483"/>
              <a:ext cx="145133" cy="70048"/>
              <a:chOff x="2183288" y="4139483"/>
              <a:chExt cx="145133" cy="70048"/>
            </a:xfrm>
          </p:grpSpPr>
          <p:cxnSp>
            <p:nvCxnSpPr>
              <p:cNvPr id="3889" name="Google Shape;3889;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0" name="Google Shape;3890;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891" name="Google Shape;3891;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3892" name="Google Shape;3892;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3" name="Google Shape;3893;p56"/>
            <p:cNvGrpSpPr/>
            <p:nvPr/>
          </p:nvGrpSpPr>
          <p:grpSpPr>
            <a:xfrm>
              <a:off x="2943836" y="4268886"/>
              <a:ext cx="60717" cy="122559"/>
              <a:chOff x="2943836" y="4268886"/>
              <a:chExt cx="60717" cy="122559"/>
            </a:xfrm>
          </p:grpSpPr>
          <p:sp>
            <p:nvSpPr>
              <p:cNvPr id="3894" name="Google Shape;3894;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3895" name="Google Shape;3895;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87" name="Google Shape;4087;p56"/>
          <p:cNvGrpSpPr/>
          <p:nvPr/>
        </p:nvGrpSpPr>
        <p:grpSpPr>
          <a:xfrm>
            <a:off x="6902945" y="1379878"/>
            <a:ext cx="1421889" cy="1020603"/>
            <a:chOff x="5190863" y="2824811"/>
            <a:chExt cx="1544860" cy="1108869"/>
          </a:xfrm>
        </p:grpSpPr>
        <p:grpSp>
          <p:nvGrpSpPr>
            <p:cNvPr id="4088" name="Google Shape;4088;p56"/>
            <p:cNvGrpSpPr/>
            <p:nvPr/>
          </p:nvGrpSpPr>
          <p:grpSpPr>
            <a:xfrm>
              <a:off x="5938695" y="3176919"/>
              <a:ext cx="685761" cy="404739"/>
              <a:chOff x="5938695" y="3176919"/>
              <a:chExt cx="685761" cy="404739"/>
            </a:xfrm>
          </p:grpSpPr>
          <p:grpSp>
            <p:nvGrpSpPr>
              <p:cNvPr id="4089" name="Google Shape;4089;p56"/>
              <p:cNvGrpSpPr/>
              <p:nvPr/>
            </p:nvGrpSpPr>
            <p:grpSpPr>
              <a:xfrm>
                <a:off x="5938695" y="3176919"/>
                <a:ext cx="685761" cy="404739"/>
                <a:chOff x="5938695" y="3176919"/>
                <a:chExt cx="685761" cy="404739"/>
              </a:xfrm>
            </p:grpSpPr>
            <p:sp>
              <p:nvSpPr>
                <p:cNvPr id="4090" name="Google Shape;4090;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91" name="Google Shape;4091;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092" name="Google Shape;4092;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093" name="Google Shape;4093;p56"/>
            <p:cNvGrpSpPr/>
            <p:nvPr/>
          </p:nvGrpSpPr>
          <p:grpSpPr>
            <a:xfrm>
              <a:off x="5305233" y="3176835"/>
              <a:ext cx="685971" cy="404655"/>
              <a:chOff x="5305233" y="3176835"/>
              <a:chExt cx="685971" cy="404655"/>
            </a:xfrm>
          </p:grpSpPr>
          <p:grpSp>
            <p:nvGrpSpPr>
              <p:cNvPr id="4094" name="Google Shape;4094;p56"/>
              <p:cNvGrpSpPr/>
              <p:nvPr/>
            </p:nvGrpSpPr>
            <p:grpSpPr>
              <a:xfrm>
                <a:off x="5305233" y="3176835"/>
                <a:ext cx="685971" cy="404655"/>
                <a:chOff x="5305233" y="3176835"/>
                <a:chExt cx="685971" cy="404655"/>
              </a:xfrm>
            </p:grpSpPr>
            <p:sp>
              <p:nvSpPr>
                <p:cNvPr id="4095" name="Google Shape;4095;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96" name="Google Shape;4096;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097" name="Google Shape;4097;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098" name="Google Shape;4098;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099" name="Google Shape;4099;p56"/>
            <p:cNvGrpSpPr/>
            <p:nvPr/>
          </p:nvGrpSpPr>
          <p:grpSpPr>
            <a:xfrm>
              <a:off x="5657361" y="2824811"/>
              <a:ext cx="1078361" cy="404655"/>
              <a:chOff x="5657361" y="2824811"/>
              <a:chExt cx="1078361" cy="404655"/>
            </a:xfrm>
          </p:grpSpPr>
          <p:grpSp>
            <p:nvGrpSpPr>
              <p:cNvPr id="4100" name="Google Shape;4100;p56"/>
              <p:cNvGrpSpPr/>
              <p:nvPr/>
            </p:nvGrpSpPr>
            <p:grpSpPr>
              <a:xfrm>
                <a:off x="5657361" y="2824811"/>
                <a:ext cx="1078361" cy="404655"/>
                <a:chOff x="5657361" y="2824811"/>
                <a:chExt cx="1078361" cy="404655"/>
              </a:xfrm>
            </p:grpSpPr>
            <p:grpSp>
              <p:nvGrpSpPr>
                <p:cNvPr id="4101" name="Google Shape;4101;p56"/>
                <p:cNvGrpSpPr/>
                <p:nvPr/>
              </p:nvGrpSpPr>
              <p:grpSpPr>
                <a:xfrm>
                  <a:off x="5938485" y="2824811"/>
                  <a:ext cx="797237" cy="404655"/>
                  <a:chOff x="5938485" y="2824811"/>
                  <a:chExt cx="797237" cy="404655"/>
                </a:xfrm>
              </p:grpSpPr>
              <p:sp>
                <p:nvSpPr>
                  <p:cNvPr id="4102" name="Google Shape;4102;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03" name="Google Shape;4103;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104" name="Google Shape;4104;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105" name="Google Shape;4105;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106" name="Google Shape;4106;p56"/>
            <p:cNvGrpSpPr/>
            <p:nvPr/>
          </p:nvGrpSpPr>
          <p:grpSpPr>
            <a:xfrm>
              <a:off x="5190863" y="3528942"/>
              <a:ext cx="1078026" cy="404739"/>
              <a:chOff x="5190863" y="3528942"/>
              <a:chExt cx="1078026" cy="404739"/>
            </a:xfrm>
          </p:grpSpPr>
          <p:sp>
            <p:nvSpPr>
              <p:cNvPr id="4107" name="Google Shape;4107;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108" name="Google Shape;4108;p56"/>
              <p:cNvGrpSpPr/>
              <p:nvPr/>
            </p:nvGrpSpPr>
            <p:grpSpPr>
              <a:xfrm>
                <a:off x="5190863" y="3528942"/>
                <a:ext cx="1078026" cy="404739"/>
                <a:chOff x="5190863" y="3528942"/>
                <a:chExt cx="1078026" cy="404739"/>
              </a:xfrm>
            </p:grpSpPr>
            <p:sp>
              <p:nvSpPr>
                <p:cNvPr id="4109" name="Google Shape;4109;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10" name="Google Shape;4110;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6</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83" name="Shape 983"/>
        <p:cNvGrpSpPr/>
        <p:nvPr/>
      </p:nvGrpSpPr>
      <p:grpSpPr>
        <a:xfrm>
          <a:off x="0" y="0"/>
          <a:ext cx="0" cy="0"/>
          <a:chOff x="0" y="0"/>
          <a:chExt cx="0" cy="0"/>
        </a:xfrm>
      </p:grpSpPr>
      <p:sp>
        <p:nvSpPr>
          <p:cNvPr id="984" name="Google Shape;984;p34"/>
          <p:cNvSpPr/>
          <p:nvPr/>
        </p:nvSpPr>
        <p:spPr>
          <a:xfrm>
            <a:off x="716325" y="1529128"/>
            <a:ext cx="405000" cy="40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985" name="Google Shape;985;p34"/>
          <p:cNvSpPr txBox="1"/>
          <p:nvPr>
            <p:ph type="title"/>
          </p:nvPr>
        </p:nvSpPr>
        <p:spPr>
          <a:xfrm>
            <a:off x="1727575" y="526800"/>
            <a:ext cx="32034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a:t>Gnandi Benjamin TCHALARE</a:t>
            </a:r>
            <a:endParaRPr lang="en-US" altLang="en-US"/>
          </a:p>
        </p:txBody>
      </p:sp>
      <p:sp>
        <p:nvSpPr>
          <p:cNvPr id="987" name="Google Shape;987;p34"/>
          <p:cNvSpPr txBox="1"/>
          <p:nvPr/>
        </p:nvSpPr>
        <p:spPr>
          <a:xfrm>
            <a:off x="1727650" y="1034951"/>
            <a:ext cx="32034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a:t>
            </a:r>
            <a:r>
              <a:rPr lang="en-US" alt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228 91 00 34 09</a:t>
            </a: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 | </a:t>
            </a:r>
            <a:r>
              <a:rPr lang="en-US" alt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tchalareben1</a:t>
            </a: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a:t>
            </a:r>
            <a:r>
              <a:rPr lang="en-US" alt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gmail</a:t>
            </a: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.com</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88" name="Google Shape;988;p34"/>
          <p:cNvSpPr txBox="1"/>
          <p:nvPr/>
        </p:nvSpPr>
        <p:spPr>
          <a:xfrm>
            <a:off x="5148845" y="364555"/>
            <a:ext cx="3335700" cy="9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“I always strive for excellence. I believe in the power of </a:t>
            </a:r>
            <a:r>
              <a:rPr lang="en-US" alt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every effort effect (KAISEN)</a:t>
            </a: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 and I love to build meaningful relationships with </a:t>
            </a:r>
            <a:r>
              <a:rPr lang="en-US" alt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mine friends </a:t>
            </a: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throughout the creative process”</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89" name="Google Shape;989;p34"/>
          <p:cNvSpPr txBox="1"/>
          <p:nvPr/>
        </p:nvSpPr>
        <p:spPr>
          <a:xfrm>
            <a:off x="1297300" y="1465583"/>
            <a:ext cx="3633900" cy="41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US" altLang="en-GB" sz="2000" b="1">
                <a:solidFill>
                  <a:schemeClr val="dk1"/>
                </a:solidFill>
                <a:latin typeface="Public Sans"/>
                <a:ea typeface="Public Sans"/>
                <a:cs typeface="Public Sans"/>
                <a:sym typeface="Public Sans"/>
              </a:rPr>
              <a:t>Certificats de mérite</a:t>
            </a:r>
            <a:endParaRPr lang="en-US" altLang="en-GB" sz="2000" b="1">
              <a:solidFill>
                <a:schemeClr val="dk1"/>
              </a:solidFill>
              <a:latin typeface="Public Sans"/>
              <a:ea typeface="Public Sans"/>
              <a:cs typeface="Public Sans"/>
              <a:sym typeface="Public Sans"/>
            </a:endParaRPr>
          </a:p>
        </p:txBody>
      </p:sp>
      <p:sp>
        <p:nvSpPr>
          <p:cNvPr id="991" name="Google Shape;991;p34"/>
          <p:cNvSpPr txBox="1"/>
          <p:nvPr/>
        </p:nvSpPr>
        <p:spPr>
          <a:xfrm>
            <a:off x="713225" y="2372279"/>
            <a:ext cx="4218000" cy="529800"/>
          </a:xfrm>
          <a:prstGeom prst="rect">
            <a:avLst/>
          </a:prstGeom>
          <a:noFill/>
          <a:ln>
            <a:noFill/>
          </a:ln>
        </p:spPr>
        <p:txBody>
          <a:bodyPr spcFirstLastPara="1" wrap="square" lIns="171450" tIns="91425" rIns="91425" bIns="91425" anchor="t" anchorCtr="0">
            <a:noAutofit/>
          </a:bodyPr>
          <a:lstStyle/>
          <a:p>
            <a:pPr marL="0" lvl="0" indent="0" algn="l" rtl="0">
              <a:spcBef>
                <a:spcPts val="0"/>
              </a:spcBef>
              <a:spcAft>
                <a:spcPts val="0"/>
              </a:spcAft>
              <a:buClr>
                <a:schemeClr val="dk1"/>
              </a:buClr>
              <a:buSzPts val="1200"/>
              <a:buFont typeface="Hind Siliguri Medium" panose="02000000000000000000"/>
              <a:buNone/>
            </a:pPr>
            <a:r>
              <a:rPr lang="en-US" alt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Encadrement et accompagnement en Statistiques</a:t>
            </a:r>
            <a:endParaRPr lang="en-US" alt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l" rtl="0">
              <a:spcBef>
                <a:spcPts val="0"/>
              </a:spcBef>
              <a:spcAft>
                <a:spcPts val="0"/>
              </a:spcAft>
              <a:buClr>
                <a:schemeClr val="dk1"/>
              </a:buClr>
              <a:buSzPts val="1200"/>
              <a:buFont typeface="Hind Siliguri Medium" panose="02000000000000000000"/>
              <a:buNone/>
            </a:pPr>
            <a:r>
              <a:rPr lang="en-US" alt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Descriptives pour étudiants de la premi</a:t>
            </a:r>
            <a:r>
              <a:rPr lang="en-US" alt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è</a:t>
            </a:r>
            <a:r>
              <a:rPr lang="en-US" alt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re année</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92" name="Google Shape;992;p34"/>
          <p:cNvSpPr txBox="1"/>
          <p:nvPr/>
        </p:nvSpPr>
        <p:spPr>
          <a:xfrm>
            <a:off x="713225" y="2070224"/>
            <a:ext cx="871500" cy="28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2023-2024</a:t>
            </a:r>
            <a:endPar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93" name="Google Shape;993;p34"/>
          <p:cNvSpPr txBox="1"/>
          <p:nvPr/>
        </p:nvSpPr>
        <p:spPr>
          <a:xfrm>
            <a:off x="1639570" y="2070100"/>
            <a:ext cx="2815590" cy="283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TUTORAT EN MATH</a:t>
            </a: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É</a:t>
            </a: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MATHIQUES</a:t>
            </a:r>
            <a:endPar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995" name="Google Shape;995;p34"/>
          <p:cNvSpPr txBox="1"/>
          <p:nvPr/>
        </p:nvSpPr>
        <p:spPr>
          <a:xfrm>
            <a:off x="713225" y="3223289"/>
            <a:ext cx="4218000" cy="529800"/>
          </a:xfrm>
          <a:prstGeom prst="rect">
            <a:avLst/>
          </a:prstGeom>
          <a:noFill/>
          <a:ln>
            <a:noFill/>
          </a:ln>
        </p:spPr>
        <p:txBody>
          <a:bodyPr spcFirstLastPara="1" wrap="square" lIns="171450" tIns="91425" rIns="91425" bIns="91425" anchor="t" anchorCtr="0">
            <a:noAutofit/>
          </a:bodyPr>
          <a:lstStyle/>
          <a:p>
            <a:pPr marL="0" lvl="0" indent="0" algn="l" rtl="0">
              <a:spcBef>
                <a:spcPts val="0"/>
              </a:spcBef>
              <a:spcAft>
                <a:spcPts val="0"/>
              </a:spcAft>
              <a:buClr>
                <a:schemeClr val="dk1"/>
              </a:buClr>
              <a:buSzPts val="1200"/>
              <a:buFont typeface="Hind Siliguri Medium" panose="02000000000000000000"/>
              <a:buNone/>
            </a:pPr>
            <a:endParaRPr lang="en-US"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96" name="Google Shape;996;p34"/>
          <p:cNvSpPr txBox="1"/>
          <p:nvPr/>
        </p:nvSpPr>
        <p:spPr>
          <a:xfrm>
            <a:off x="713225" y="3076174"/>
            <a:ext cx="871500" cy="28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2023-2024</a:t>
            </a:r>
            <a:endPar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997" name="Google Shape;997;p34"/>
          <p:cNvSpPr txBox="1"/>
          <p:nvPr/>
        </p:nvSpPr>
        <p:spPr>
          <a:xfrm>
            <a:off x="1639570" y="3072130"/>
            <a:ext cx="3031490" cy="283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US" altLang="en-GB" sz="1200" b="1">
                <a:solidFill>
                  <a:schemeClr val="dk1"/>
                </a:solidFill>
                <a:latin typeface="Hind Siliguri" panose="02000000000000000000"/>
                <a:ea typeface="Hind Siliguri" panose="02000000000000000000"/>
                <a:cs typeface="Hind Siliguri" panose="02000000000000000000"/>
                <a:sym typeface="Hind Siliguri" panose="02000000000000000000"/>
              </a:rPr>
              <a:t>Formation CISCO NETWORK SECURITY</a:t>
            </a:r>
            <a:endParaRPr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999" name="Google Shape;999;p34"/>
          <p:cNvSpPr txBox="1"/>
          <p:nvPr/>
        </p:nvSpPr>
        <p:spPr>
          <a:xfrm>
            <a:off x="713225" y="4074300"/>
            <a:ext cx="4218000" cy="529800"/>
          </a:xfrm>
          <a:prstGeom prst="rect">
            <a:avLst/>
          </a:prstGeom>
          <a:noFill/>
          <a:ln>
            <a:noFill/>
          </a:ln>
        </p:spPr>
        <p:txBody>
          <a:bodyPr spcFirstLastPara="1" wrap="square" lIns="171450" tIns="91425" rIns="91425" bIns="91425" anchor="t" anchorCtr="0">
            <a:noAutofit/>
          </a:bodyPr>
          <a:lstStyle/>
          <a:p>
            <a:pPr marL="0" lvl="0" indent="0" algn="l" rtl="0">
              <a:spcBef>
                <a:spcPts val="0"/>
              </a:spcBef>
              <a:spcAft>
                <a:spcPts val="0"/>
              </a:spcAft>
              <a:buClr>
                <a:schemeClr val="dk1"/>
              </a:buClr>
              <a:buSzPts val="1200"/>
              <a:buFont typeface="Hind Siliguri Medium" panose="02000000000000000000"/>
              <a:buNone/>
            </a:pPr>
            <a:r>
              <a:rPr lang="en-GB"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Setting clear objectives and goals for the team</a:t>
            </a: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00" name="Google Shape;1000;p34"/>
          <p:cNvSpPr txBox="1"/>
          <p:nvPr/>
        </p:nvSpPr>
        <p:spPr>
          <a:xfrm>
            <a:off x="713225" y="3772245"/>
            <a:ext cx="871500" cy="28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2024-2025</a:t>
            </a:r>
            <a:endParaRPr lang="en-US" alt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01" name="Google Shape;1001;p34"/>
          <p:cNvSpPr txBox="1"/>
          <p:nvPr/>
        </p:nvSpPr>
        <p:spPr>
          <a:xfrm>
            <a:off x="1639570" y="3772535"/>
            <a:ext cx="2814955" cy="283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US" altLang="en-GB" sz="1200" b="1">
                <a:solidFill>
                  <a:schemeClr val="dk1"/>
                </a:solidFill>
                <a:latin typeface="Hind Siliguri" panose="02000000000000000000"/>
                <a:ea typeface="Hind Siliguri" panose="02000000000000000000"/>
                <a:cs typeface="Hind Siliguri" panose="02000000000000000000"/>
                <a:sym typeface="Hind Siliguri" panose="02000000000000000000"/>
              </a:rPr>
              <a:t>Formation CISCO CCNA </a:t>
            </a:r>
            <a:endParaRPr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1002" name="Google Shape;1002;p34"/>
          <p:cNvSpPr/>
          <p:nvPr/>
        </p:nvSpPr>
        <p:spPr>
          <a:xfrm>
            <a:off x="5028830" y="1448483"/>
            <a:ext cx="405000" cy="40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34"/>
          <p:cNvSpPr txBox="1"/>
          <p:nvPr/>
        </p:nvSpPr>
        <p:spPr>
          <a:xfrm>
            <a:off x="5651920" y="1440818"/>
            <a:ext cx="2940600" cy="41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GB" sz="2000" b="1">
                <a:solidFill>
                  <a:schemeClr val="dk1"/>
                </a:solidFill>
                <a:latin typeface="Public Sans"/>
                <a:ea typeface="Public Sans"/>
                <a:cs typeface="Public Sans"/>
                <a:sym typeface="Public Sans"/>
              </a:rPr>
              <a:t>Education</a:t>
            </a:r>
            <a:endParaRPr sz="2000" b="1">
              <a:solidFill>
                <a:schemeClr val="dk1"/>
              </a:solidFill>
              <a:latin typeface="Public Sans"/>
              <a:ea typeface="Public Sans"/>
              <a:cs typeface="Public Sans"/>
              <a:sym typeface="Public Sans"/>
            </a:endParaRPr>
          </a:p>
        </p:txBody>
      </p:sp>
      <p:sp>
        <p:nvSpPr>
          <p:cNvPr id="1005" name="Google Shape;1005;p34"/>
          <p:cNvSpPr txBox="1"/>
          <p:nvPr/>
        </p:nvSpPr>
        <p:spPr>
          <a:xfrm>
            <a:off x="5017135" y="2070100"/>
            <a:ext cx="750570" cy="44894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21</a:t>
            </a:r>
            <a:endParaRPr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22</a:t>
            </a:r>
            <a:endPar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06" name="Google Shape;1006;p34"/>
          <p:cNvSpPr txBox="1"/>
          <p:nvPr/>
        </p:nvSpPr>
        <p:spPr>
          <a:xfrm>
            <a:off x="5772785" y="2024380"/>
            <a:ext cx="3079115" cy="668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Baccalauriat spécialité Mathématiques et Physiques au</a:t>
            </a:r>
            <a:endPar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a:p>
            <a:pPr marL="0" lvl="0" indent="0" algn="l" rtl="0">
              <a:spcBef>
                <a:spcPts val="0"/>
              </a:spcBef>
              <a:spcAft>
                <a:spcPts val="0"/>
              </a:spcAft>
              <a:buNone/>
            </a:pP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Coll</a:t>
            </a: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è</a:t>
            </a: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ge Protestant Lomé Agbalépédo | Mention Assez-Bien</a:t>
            </a:r>
            <a:endPar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1008" name="Google Shape;1008;p34"/>
          <p:cNvSpPr txBox="1"/>
          <p:nvPr/>
        </p:nvSpPr>
        <p:spPr>
          <a:xfrm>
            <a:off x="5004435" y="2860040"/>
            <a:ext cx="750570" cy="48895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22</a:t>
            </a:r>
            <a:endParaRPr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sz="1200">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23</a:t>
            </a:r>
            <a:endParaRPr lang="en-US" altLang="en-GB" sz="11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09" name="Google Shape;1009;p34"/>
          <p:cNvSpPr txBox="1"/>
          <p:nvPr/>
        </p:nvSpPr>
        <p:spPr>
          <a:xfrm>
            <a:off x="5796280" y="2800985"/>
            <a:ext cx="2943860" cy="668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Licence 1 en tronc commun Mathématique Informatique à</a:t>
            </a:r>
            <a:endPar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a:p>
            <a:pPr marL="0" lvl="0" indent="0" algn="l" rtl="0">
              <a:spcBef>
                <a:spcPts val="0"/>
              </a:spcBef>
              <a:spcAft>
                <a:spcPts val="0"/>
              </a:spcAft>
              <a:buNone/>
            </a:pP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l’Université Catholique de l’Afrique de l’Ouest du Togo | Mention Bien</a:t>
            </a:r>
            <a:endPar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1011" name="Google Shape;1011;p34"/>
          <p:cNvSpPr txBox="1"/>
          <p:nvPr/>
        </p:nvSpPr>
        <p:spPr>
          <a:xfrm>
            <a:off x="4986655" y="3507740"/>
            <a:ext cx="750570" cy="54737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23</a:t>
            </a:r>
            <a:endParaRPr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24</a:t>
            </a:r>
            <a:endPar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12" name="Google Shape;1012;p34"/>
          <p:cNvSpPr txBox="1"/>
          <p:nvPr/>
        </p:nvSpPr>
        <p:spPr>
          <a:xfrm>
            <a:off x="5868670" y="3550285"/>
            <a:ext cx="2872105" cy="668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Licence 2 en Développement d’applications à l’Université</a:t>
            </a:r>
            <a:endPar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a:p>
            <a:pPr marL="0" lvl="0" indent="0" algn="l" rtl="0">
              <a:spcBef>
                <a:spcPts val="0"/>
              </a:spcBef>
              <a:spcAft>
                <a:spcPts val="0"/>
              </a:spcAft>
              <a:buNone/>
            </a:pP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Catholique de l’Afrique de l’Ouest du Togo | Mention Bien</a:t>
            </a:r>
            <a:endPar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grpSp>
        <p:nvGrpSpPr>
          <p:cNvPr id="1013" name="Google Shape;1013;p34"/>
          <p:cNvGrpSpPr/>
          <p:nvPr/>
        </p:nvGrpSpPr>
        <p:grpSpPr>
          <a:xfrm>
            <a:off x="776994" y="1563256"/>
            <a:ext cx="283672" cy="248578"/>
            <a:chOff x="899850" y="871450"/>
            <a:chExt cx="483175" cy="423400"/>
          </a:xfrm>
        </p:grpSpPr>
        <p:sp>
          <p:nvSpPr>
            <p:cNvPr id="1014" name="Google Shape;1014;p3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 name="Google Shape;1015;p3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 name="Google Shape;1016;p3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 name="Google Shape;1017;p3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8" name="Google Shape;1018;p34"/>
          <p:cNvSpPr/>
          <p:nvPr/>
        </p:nvSpPr>
        <p:spPr>
          <a:xfrm>
            <a:off x="5107469" y="1529009"/>
            <a:ext cx="251983" cy="282879"/>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11;p34"/>
          <p:cNvSpPr txBox="1"/>
          <p:nvPr/>
        </p:nvSpPr>
        <p:spPr>
          <a:xfrm>
            <a:off x="4976495" y="4300220"/>
            <a:ext cx="750570" cy="496570"/>
          </a:xfrm>
          <a:prstGeom prst="rect">
            <a:avLst/>
          </a:prstGeom>
          <a:solidFill>
            <a:schemeClr val="dk2"/>
          </a:solidFill>
          <a:ln>
            <a:noFill/>
          </a:ln>
        </p:spPr>
        <p:txBody>
          <a:bodyPr spcFirstLastPara="1" wrap="square" lIns="91425" tIns="91425" rIns="91425" bIns="91425" anchor="ctr" anchorCtr="0">
            <a:noAutofit/>
          </a:bodyPr>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24</a:t>
            </a:r>
            <a:endParaRPr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a:t>
            </a:r>
            <a:endParaRPr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a:p>
            <a:pPr marL="0" lvl="0" indent="0" algn="ctr" rtl="0">
              <a:lnSpc>
                <a:spcPct val="80000"/>
              </a:lnSpc>
              <a:spcBef>
                <a:spcPts val="0"/>
              </a:spcBef>
              <a:spcAft>
                <a:spcPts val="0"/>
              </a:spcAft>
              <a:buNone/>
            </a:pPr>
            <a:r>
              <a:rPr 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20</a:t>
            </a:r>
            <a:r>
              <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rPr>
              <a:t>25</a:t>
            </a:r>
            <a:endParaRPr lang="en-US" altLang="en-GB" sz="1200" b="1">
              <a:solidFill>
                <a:schemeClr val="accent3"/>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3" name="Google Shape;1012;p34"/>
          <p:cNvSpPr txBox="1"/>
          <p:nvPr/>
        </p:nvSpPr>
        <p:spPr>
          <a:xfrm>
            <a:off x="6012180" y="4300220"/>
            <a:ext cx="2758440" cy="72580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rPr>
              <a:t>Licence 3 en Développement d’applications à</a:t>
            </a:r>
            <a:endParaRPr lang="en-US" altLang="en-US" sz="1200" b="1">
              <a:solidFill>
                <a:schemeClr val="dk1"/>
              </a:solidFill>
              <a:latin typeface="Hind Siliguri" panose="02000000000000000000"/>
              <a:ea typeface="Hind Siliguri" panose="02000000000000000000"/>
              <a:cs typeface="Hind Siliguri" panose="02000000000000000000"/>
              <a:sym typeface="Hind Siliguri" panose="02000000000000000000"/>
            </a:endParaRPr>
          </a:p>
          <a:p>
            <a:pPr marL="0" lvl="0" indent="0" algn="l" rtl="0">
              <a:spcBef>
                <a:spcPts val="0"/>
              </a:spcBef>
              <a:spcAft>
                <a:spcPts val="0"/>
              </a:spcAft>
              <a:buNone/>
            </a:pPr>
            <a:r>
              <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rPr>
              <a:t>l’Université Catholique de l’Afrique de l’Ouest du Togo</a:t>
            </a:r>
            <a:endParaRPr lang="en-US" altLang="en-US" sz="1000" b="1">
              <a:solidFill>
                <a:schemeClr val="dk1"/>
              </a:solidFill>
              <a:latin typeface="Hind Siliguri" panose="02000000000000000000"/>
              <a:ea typeface="Hind Siliguri" panose="02000000000000000000"/>
              <a:cs typeface="Hind Siliguri" panose="02000000000000000000"/>
              <a:sym typeface="Hind Siliguri" panose="02000000000000000000"/>
            </a:endParaRPr>
          </a:p>
        </p:txBody>
      </p:sp>
      <p:sp>
        <p:nvSpPr>
          <p:cNvPr id="938" name="Google Shape;938;p30"/>
          <p:cNvSpPr txBox="1"/>
          <p:nvPr/>
        </p:nvSpPr>
        <p:spPr>
          <a:xfrm>
            <a:off x="62230" y="422783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7</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4" name="Google Shape;1024;p35"/>
          <p:cNvSpPr txBox="1"/>
          <p:nvPr>
            <p:ph type="title"/>
          </p:nvPr>
        </p:nvSpPr>
        <p:spPr>
          <a:xfrm>
            <a:off x="755650" y="243840"/>
            <a:ext cx="7703820" cy="1607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Première Application : </a:t>
            </a:r>
            <a:r>
              <a:rPr lang="en-US" altLang="en-US">
                <a:sym typeface="+mn-ea"/>
              </a:rPr>
              <a:t>Platforme d’administration pour quincallerie réalisée en Visual Basic</a:t>
            </a:r>
            <a:endParaRPr lang="en-GB"/>
          </a:p>
        </p:txBody>
      </p:sp>
      <p:sp>
        <p:nvSpPr>
          <p:cNvPr id="1026" name="Google Shape;1026;p35"/>
          <p:cNvSpPr txBox="1"/>
          <p:nvPr>
            <p:ph type="subTitle" idx="2"/>
          </p:nvPr>
        </p:nvSpPr>
        <p:spPr>
          <a:xfrm>
            <a:off x="467995" y="1779270"/>
            <a:ext cx="8197850" cy="2528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US" sz="2000"/>
              <a:t>Un projet fait sur Kali Linux qui m’a permis d’accroître considérablement ma maîtrise des langages de programmation, de me familiariser encore plus avec le système Linux utilisés et de comprendre profondédemment la programmation distribuée.</a:t>
            </a:r>
            <a:endParaRPr lang="en-US" altLang="en-US" sz="2000"/>
          </a:p>
          <a:p>
            <a:pPr marL="0" lvl="0" indent="0" algn="l" rtl="0">
              <a:spcBef>
                <a:spcPts val="0"/>
              </a:spcBef>
              <a:spcAft>
                <a:spcPts val="0"/>
              </a:spcAft>
              <a:buNone/>
            </a:pPr>
            <a:endParaRPr lang="en-US" altLang="en-US" sz="2000"/>
          </a:p>
          <a:p>
            <a:pPr marL="0" lvl="0" indent="0" algn="l" rtl="0">
              <a:spcBef>
                <a:spcPts val="0"/>
              </a:spcBef>
              <a:spcAft>
                <a:spcPts val="0"/>
              </a:spcAft>
              <a:buNone/>
            </a:pPr>
            <a:r>
              <a:rPr lang="en-US" altLang="en-US" sz="2000"/>
              <a:t>Une application réalisée en solo en une semaine et demi.</a:t>
            </a:r>
            <a:endParaRPr lang="en-US" altLang="en-US" sz="2000"/>
          </a:p>
          <a:p>
            <a:pPr marL="0" lvl="0" indent="0" algn="l" rtl="0">
              <a:spcBef>
                <a:spcPts val="0"/>
              </a:spcBef>
              <a:spcAft>
                <a:spcPts val="0"/>
              </a:spcAft>
              <a:buNone/>
            </a:pPr>
            <a:endParaRPr lang="en-US" altLang="en-US" sz="2000"/>
          </a:p>
          <a:p>
            <a:pPr marL="0" lvl="0" indent="0" algn="l" rtl="0">
              <a:spcBef>
                <a:spcPts val="0"/>
              </a:spcBef>
              <a:spcAft>
                <a:spcPts val="0"/>
              </a:spcAft>
              <a:buNone/>
            </a:pPr>
            <a:r>
              <a:rPr lang="en-US" altLang="en-US" sz="2000"/>
              <a:t>C’est le projet le plus simple que j’ai eu à réaliser, qui est moins complexe que mes autres projets (hotelerie et bibliothèque).</a:t>
            </a:r>
            <a:endParaRPr lang="en-US" altLang="en-US" sz="2000"/>
          </a:p>
        </p:txBody>
      </p:sp>
      <p:grpSp>
        <p:nvGrpSpPr>
          <p:cNvPr id="7019" name="Google Shape;7019;p63"/>
          <p:cNvGrpSpPr/>
          <p:nvPr/>
        </p:nvGrpSpPr>
        <p:grpSpPr>
          <a:xfrm>
            <a:off x="7022465" y="2977515"/>
            <a:ext cx="886460" cy="892175"/>
            <a:chOff x="-57162350" y="3982000"/>
            <a:chExt cx="287500" cy="318825"/>
          </a:xfrm>
        </p:grpSpPr>
        <p:sp>
          <p:nvSpPr>
            <p:cNvPr id="7020" name="Google Shape;7020;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1" name="Google Shape;7021;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2" name="Google Shape;7022;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3" name="Google Shape;7023;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4" name="Google Shape;7024;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5" name="Google Shape;7025;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6" name="Google Shape;7026;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27" name="Google Shape;7027;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938" name="Google Shape;938;p30"/>
          <p:cNvSpPr txBox="1"/>
          <p:nvPr/>
        </p:nvSpPr>
        <p:spPr>
          <a:xfrm>
            <a:off x="35560" y="33909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8</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31" name="Shape 1031"/>
        <p:cNvGrpSpPr/>
        <p:nvPr/>
      </p:nvGrpSpPr>
      <p:grpSpPr>
        <a:xfrm>
          <a:off x="0" y="0"/>
          <a:ext cx="0" cy="0"/>
          <a:chOff x="0" y="0"/>
          <a:chExt cx="0" cy="0"/>
        </a:xfrm>
      </p:grpSpPr>
      <p:sp>
        <p:nvSpPr>
          <p:cNvPr id="1032" name="Google Shape;1032;p36"/>
          <p:cNvSpPr txBox="1"/>
          <p:nvPr>
            <p:ph type="title"/>
          </p:nvPr>
        </p:nvSpPr>
        <p:spPr>
          <a:xfrm>
            <a:off x="2555875" y="600075"/>
            <a:ext cx="345376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Page de connexion</a:t>
            </a:r>
            <a:endParaRPr lang="en-US" altLang="en-GB" sz="2800"/>
          </a:p>
        </p:txBody>
      </p:sp>
      <p:sp>
        <p:nvSpPr>
          <p:cNvPr id="1035" name="Google Shape;1035;p36"/>
          <p:cNvSpPr txBox="1"/>
          <p:nvPr/>
        </p:nvSpPr>
        <p:spPr>
          <a:xfrm>
            <a:off x="3253675" y="4321216"/>
            <a:ext cx="3813600" cy="293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1200"/>
              </a:spcAft>
              <a:buNone/>
            </a:pP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36" name="Google Shape;1036;p36"/>
          <p:cNvSpPr txBox="1"/>
          <p:nvPr/>
        </p:nvSpPr>
        <p:spPr>
          <a:xfrm>
            <a:off x="1548341" y="599825"/>
            <a:ext cx="2114700" cy="20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sp>
        <p:nvSpPr>
          <p:cNvPr id="1037" name="Google Shape;1037;p36"/>
          <p:cNvSpPr txBox="1"/>
          <p:nvPr/>
        </p:nvSpPr>
        <p:spPr>
          <a:xfrm>
            <a:off x="6299835" y="843915"/>
            <a:ext cx="2511425" cy="326136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2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rPr>
              <a:t>L’utilisateur, grâce à la connexion depuis la base donnée se connecte avec la double authentifictiob et accède à l’application.</a:t>
            </a:r>
            <a:endParaRPr lang="en-US" sz="2000">
              <a:solidFill>
                <a:schemeClr val="dk1"/>
              </a:solidFill>
              <a:latin typeface="Hind Siliguri Medium" panose="02000000000000000000"/>
              <a:ea typeface="Hind Siliguri Medium" panose="02000000000000000000"/>
              <a:cs typeface="Hind Siliguri Medium" panose="02000000000000000000"/>
              <a:sym typeface="Hind Siliguri Medium" panose="02000000000000000000"/>
            </a:endParaRPr>
          </a:p>
        </p:txBody>
      </p:sp>
      <p:grpSp>
        <p:nvGrpSpPr>
          <p:cNvPr id="1039" name="Google Shape;1039;p36"/>
          <p:cNvGrpSpPr/>
          <p:nvPr/>
        </p:nvGrpSpPr>
        <p:grpSpPr>
          <a:xfrm rot="10800000">
            <a:off x="2732000" y="124022"/>
            <a:ext cx="2624173" cy="523397"/>
            <a:chOff x="921450" y="3849525"/>
            <a:chExt cx="2446325" cy="487925"/>
          </a:xfrm>
        </p:grpSpPr>
        <p:sp>
          <p:nvSpPr>
            <p:cNvPr id="1040" name="Google Shape;1040;p36"/>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6"/>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36"/>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36"/>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36"/>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36"/>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36"/>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36"/>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36"/>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36"/>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36"/>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36"/>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36"/>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36"/>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36"/>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36"/>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36"/>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36"/>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36"/>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36"/>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36"/>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36"/>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36"/>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36"/>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36"/>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36"/>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36"/>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7" name="Google Shape;1067;p36"/>
          <p:cNvGrpSpPr/>
          <p:nvPr/>
        </p:nvGrpSpPr>
        <p:grpSpPr>
          <a:xfrm rot="0">
            <a:off x="6227829" y="4348505"/>
            <a:ext cx="2624417" cy="521201"/>
            <a:chOff x="921450" y="3849525"/>
            <a:chExt cx="2446325" cy="487925"/>
          </a:xfrm>
        </p:grpSpPr>
        <p:sp>
          <p:nvSpPr>
            <p:cNvPr id="1068" name="Google Shape;1068;p36"/>
            <p:cNvSpPr/>
            <p:nvPr/>
          </p:nvSpPr>
          <p:spPr>
            <a:xfrm>
              <a:off x="121590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4" y="3219"/>
                    <a:pt x="480" y="2603"/>
                    <a:pt x="480" y="1850"/>
                  </a:cubicBezTo>
                  <a:cubicBezTo>
                    <a:pt x="480" y="1096"/>
                    <a:pt x="1074"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36"/>
            <p:cNvSpPr/>
            <p:nvPr/>
          </p:nvSpPr>
          <p:spPr>
            <a:xfrm>
              <a:off x="1805375" y="3849525"/>
              <a:ext cx="90175" cy="92475"/>
            </a:xfrm>
            <a:custGeom>
              <a:avLst/>
              <a:gdLst/>
              <a:ahLst/>
              <a:cxnLst/>
              <a:rect l="l" t="t" r="r" b="b"/>
              <a:pathLst>
                <a:path w="3607" h="3699" extrusionOk="0">
                  <a:moveTo>
                    <a:pt x="1804" y="480"/>
                  </a:moveTo>
                  <a:cubicBezTo>
                    <a:pt x="2534" y="480"/>
                    <a:pt x="3150" y="1096"/>
                    <a:pt x="3150" y="1850"/>
                  </a:cubicBezTo>
                  <a:cubicBezTo>
                    <a:pt x="3150" y="2603"/>
                    <a:pt x="2534" y="3219"/>
                    <a:pt x="1804" y="3219"/>
                  </a:cubicBezTo>
                  <a:cubicBezTo>
                    <a:pt x="1050" y="3219"/>
                    <a:pt x="457" y="2603"/>
                    <a:pt x="457" y="1850"/>
                  </a:cubicBezTo>
                  <a:cubicBezTo>
                    <a:pt x="457" y="1096"/>
                    <a:pt x="1050" y="480"/>
                    <a:pt x="1804" y="480"/>
                  </a:cubicBezTo>
                  <a:close/>
                  <a:moveTo>
                    <a:pt x="1804" y="1"/>
                  </a:moveTo>
                  <a:cubicBezTo>
                    <a:pt x="799" y="1"/>
                    <a:pt x="0" y="822"/>
                    <a:pt x="0" y="1850"/>
                  </a:cubicBezTo>
                  <a:cubicBezTo>
                    <a:pt x="0"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36"/>
            <p:cNvSpPr/>
            <p:nvPr/>
          </p:nvSpPr>
          <p:spPr>
            <a:xfrm>
              <a:off x="2394275" y="3849525"/>
              <a:ext cx="90175" cy="92475"/>
            </a:xfrm>
            <a:custGeom>
              <a:avLst/>
              <a:gdLst/>
              <a:ahLst/>
              <a:cxnLst/>
              <a:rect l="l" t="t" r="r" b="b"/>
              <a:pathLst>
                <a:path w="3607" h="3699" extrusionOk="0">
                  <a:moveTo>
                    <a:pt x="1803" y="480"/>
                  </a:moveTo>
                  <a:cubicBezTo>
                    <a:pt x="2556" y="480"/>
                    <a:pt x="3150" y="1096"/>
                    <a:pt x="3150" y="1850"/>
                  </a:cubicBezTo>
                  <a:cubicBezTo>
                    <a:pt x="3150" y="2603"/>
                    <a:pt x="2556"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6" y="2877"/>
                    <a:pt x="3606" y="1850"/>
                  </a:cubicBezTo>
                  <a:cubicBezTo>
                    <a:pt x="3606"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36"/>
            <p:cNvSpPr/>
            <p:nvPr/>
          </p:nvSpPr>
          <p:spPr>
            <a:xfrm>
              <a:off x="3277600" y="3849525"/>
              <a:ext cx="90175" cy="92475"/>
            </a:xfrm>
            <a:custGeom>
              <a:avLst/>
              <a:gdLst/>
              <a:ahLst/>
              <a:cxnLst/>
              <a:rect l="l" t="t" r="r" b="b"/>
              <a:pathLst>
                <a:path w="3607"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799" y="1"/>
                    <a:pt x="1" y="822"/>
                    <a:pt x="1" y="1850"/>
                  </a:cubicBezTo>
                  <a:cubicBezTo>
                    <a:pt x="1" y="2877"/>
                    <a:pt x="799"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36"/>
            <p:cNvSpPr/>
            <p:nvPr/>
          </p:nvSpPr>
          <p:spPr>
            <a:xfrm>
              <a:off x="921450" y="3849525"/>
              <a:ext cx="90775" cy="92475"/>
            </a:xfrm>
            <a:custGeom>
              <a:avLst/>
              <a:gdLst/>
              <a:ahLst/>
              <a:cxnLst/>
              <a:rect l="l" t="t" r="r" b="b"/>
              <a:pathLst>
                <a:path w="3631" h="3699" extrusionOk="0">
                  <a:moveTo>
                    <a:pt x="1827" y="480"/>
                  </a:moveTo>
                  <a:cubicBezTo>
                    <a:pt x="2557" y="480"/>
                    <a:pt x="3174" y="1096"/>
                    <a:pt x="3174" y="1850"/>
                  </a:cubicBezTo>
                  <a:cubicBezTo>
                    <a:pt x="3174" y="2603"/>
                    <a:pt x="2557" y="3219"/>
                    <a:pt x="1827" y="3219"/>
                  </a:cubicBezTo>
                  <a:cubicBezTo>
                    <a:pt x="1074" y="3219"/>
                    <a:pt x="480" y="2603"/>
                    <a:pt x="480" y="1850"/>
                  </a:cubicBezTo>
                  <a:cubicBezTo>
                    <a:pt x="480" y="1096"/>
                    <a:pt x="1074" y="480"/>
                    <a:pt x="1827" y="480"/>
                  </a:cubicBezTo>
                  <a:close/>
                  <a:moveTo>
                    <a:pt x="1827" y="1"/>
                  </a:moveTo>
                  <a:cubicBezTo>
                    <a:pt x="823" y="1"/>
                    <a:pt x="1" y="822"/>
                    <a:pt x="1" y="1850"/>
                  </a:cubicBezTo>
                  <a:cubicBezTo>
                    <a:pt x="1" y="2877"/>
                    <a:pt x="823"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36"/>
            <p:cNvSpPr/>
            <p:nvPr/>
          </p:nvSpPr>
          <p:spPr>
            <a:xfrm>
              <a:off x="1510350" y="3849525"/>
              <a:ext cx="90750" cy="92475"/>
            </a:xfrm>
            <a:custGeom>
              <a:avLst/>
              <a:gdLst/>
              <a:ahLst/>
              <a:cxnLst/>
              <a:rect l="l" t="t" r="r" b="b"/>
              <a:pathLst>
                <a:path w="3630" h="3699" extrusionOk="0">
                  <a:moveTo>
                    <a:pt x="1827" y="480"/>
                  </a:moveTo>
                  <a:cubicBezTo>
                    <a:pt x="2557" y="480"/>
                    <a:pt x="3173" y="1096"/>
                    <a:pt x="3173" y="1850"/>
                  </a:cubicBezTo>
                  <a:cubicBezTo>
                    <a:pt x="3173" y="2603"/>
                    <a:pt x="2557" y="3219"/>
                    <a:pt x="1827" y="3219"/>
                  </a:cubicBezTo>
                  <a:cubicBezTo>
                    <a:pt x="1073" y="3219"/>
                    <a:pt x="480" y="2603"/>
                    <a:pt x="480" y="1850"/>
                  </a:cubicBezTo>
                  <a:cubicBezTo>
                    <a:pt x="480" y="1096"/>
                    <a:pt x="1073" y="480"/>
                    <a:pt x="1827" y="480"/>
                  </a:cubicBezTo>
                  <a:close/>
                  <a:moveTo>
                    <a:pt x="1827" y="1"/>
                  </a:moveTo>
                  <a:cubicBezTo>
                    <a:pt x="822" y="1"/>
                    <a:pt x="1" y="822"/>
                    <a:pt x="1" y="1850"/>
                  </a:cubicBezTo>
                  <a:cubicBezTo>
                    <a:pt x="1" y="2877"/>
                    <a:pt x="822" y="3698"/>
                    <a:pt x="1827" y="3698"/>
                  </a:cubicBezTo>
                  <a:cubicBezTo>
                    <a:pt x="2831" y="3698"/>
                    <a:pt x="3630" y="2877"/>
                    <a:pt x="3630" y="1850"/>
                  </a:cubicBezTo>
                  <a:cubicBezTo>
                    <a:pt x="3630" y="822"/>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36"/>
            <p:cNvSpPr/>
            <p:nvPr/>
          </p:nvSpPr>
          <p:spPr>
            <a:xfrm>
              <a:off x="2099825" y="3849525"/>
              <a:ext cx="90175" cy="92475"/>
            </a:xfrm>
            <a:custGeom>
              <a:avLst/>
              <a:gdLst/>
              <a:ahLst/>
              <a:cxnLst/>
              <a:rect l="l" t="t" r="r" b="b"/>
              <a:pathLst>
                <a:path w="3607" h="3699" extrusionOk="0">
                  <a:moveTo>
                    <a:pt x="1803" y="480"/>
                  </a:moveTo>
                  <a:cubicBezTo>
                    <a:pt x="2557" y="480"/>
                    <a:pt x="3150" y="1096"/>
                    <a:pt x="3150" y="1850"/>
                  </a:cubicBezTo>
                  <a:cubicBezTo>
                    <a:pt x="3150" y="2603"/>
                    <a:pt x="2557" y="3219"/>
                    <a:pt x="1803" y="3219"/>
                  </a:cubicBezTo>
                  <a:cubicBezTo>
                    <a:pt x="1050" y="3219"/>
                    <a:pt x="457" y="2603"/>
                    <a:pt x="457" y="1850"/>
                  </a:cubicBezTo>
                  <a:cubicBezTo>
                    <a:pt x="457" y="1096"/>
                    <a:pt x="1050" y="480"/>
                    <a:pt x="1803" y="480"/>
                  </a:cubicBezTo>
                  <a:close/>
                  <a:moveTo>
                    <a:pt x="1803" y="1"/>
                  </a:moveTo>
                  <a:cubicBezTo>
                    <a:pt x="799" y="1"/>
                    <a:pt x="0" y="822"/>
                    <a:pt x="0" y="1850"/>
                  </a:cubicBezTo>
                  <a:cubicBezTo>
                    <a:pt x="0" y="2877"/>
                    <a:pt x="799" y="3698"/>
                    <a:pt x="1803" y="3698"/>
                  </a:cubicBezTo>
                  <a:cubicBezTo>
                    <a:pt x="2808" y="3698"/>
                    <a:pt x="3607" y="2877"/>
                    <a:pt x="3607" y="1850"/>
                  </a:cubicBezTo>
                  <a:cubicBezTo>
                    <a:pt x="3607" y="822"/>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36"/>
            <p:cNvSpPr/>
            <p:nvPr/>
          </p:nvSpPr>
          <p:spPr>
            <a:xfrm>
              <a:off x="298315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36"/>
            <p:cNvSpPr/>
            <p:nvPr/>
          </p:nvSpPr>
          <p:spPr>
            <a:xfrm>
              <a:off x="2688700" y="3849525"/>
              <a:ext cx="90200" cy="92475"/>
            </a:xfrm>
            <a:custGeom>
              <a:avLst/>
              <a:gdLst/>
              <a:ahLst/>
              <a:cxnLst/>
              <a:rect l="l" t="t" r="r" b="b"/>
              <a:pathLst>
                <a:path w="3608" h="3699" extrusionOk="0">
                  <a:moveTo>
                    <a:pt x="1804" y="480"/>
                  </a:moveTo>
                  <a:cubicBezTo>
                    <a:pt x="2557" y="480"/>
                    <a:pt x="3151" y="1096"/>
                    <a:pt x="3151" y="1850"/>
                  </a:cubicBezTo>
                  <a:cubicBezTo>
                    <a:pt x="3151" y="2603"/>
                    <a:pt x="2557" y="3219"/>
                    <a:pt x="1804" y="3219"/>
                  </a:cubicBezTo>
                  <a:cubicBezTo>
                    <a:pt x="1051" y="3219"/>
                    <a:pt x="457" y="2603"/>
                    <a:pt x="457" y="1850"/>
                  </a:cubicBezTo>
                  <a:cubicBezTo>
                    <a:pt x="457" y="1096"/>
                    <a:pt x="1051" y="480"/>
                    <a:pt x="1804" y="480"/>
                  </a:cubicBezTo>
                  <a:close/>
                  <a:moveTo>
                    <a:pt x="1804" y="1"/>
                  </a:moveTo>
                  <a:cubicBezTo>
                    <a:pt x="800" y="1"/>
                    <a:pt x="1" y="822"/>
                    <a:pt x="1" y="1850"/>
                  </a:cubicBezTo>
                  <a:cubicBezTo>
                    <a:pt x="1" y="2877"/>
                    <a:pt x="800" y="3698"/>
                    <a:pt x="1804" y="3698"/>
                  </a:cubicBezTo>
                  <a:cubicBezTo>
                    <a:pt x="2808" y="3698"/>
                    <a:pt x="3607" y="2877"/>
                    <a:pt x="3607" y="1850"/>
                  </a:cubicBezTo>
                  <a:cubicBezTo>
                    <a:pt x="3607" y="822"/>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36"/>
            <p:cNvSpPr/>
            <p:nvPr/>
          </p:nvSpPr>
          <p:spPr>
            <a:xfrm>
              <a:off x="121590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4" y="3218"/>
                    <a:pt x="480" y="2602"/>
                    <a:pt x="480" y="1849"/>
                  </a:cubicBezTo>
                  <a:cubicBezTo>
                    <a:pt x="480" y="1073"/>
                    <a:pt x="1074"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36"/>
            <p:cNvSpPr/>
            <p:nvPr/>
          </p:nvSpPr>
          <p:spPr>
            <a:xfrm>
              <a:off x="1805375" y="4047550"/>
              <a:ext cx="90175" cy="92450"/>
            </a:xfrm>
            <a:custGeom>
              <a:avLst/>
              <a:gdLst/>
              <a:ahLst/>
              <a:cxnLst/>
              <a:rect l="l" t="t" r="r" b="b"/>
              <a:pathLst>
                <a:path w="3607" h="3698" extrusionOk="0">
                  <a:moveTo>
                    <a:pt x="1804" y="457"/>
                  </a:moveTo>
                  <a:cubicBezTo>
                    <a:pt x="2534" y="457"/>
                    <a:pt x="3150" y="1073"/>
                    <a:pt x="3150" y="1849"/>
                  </a:cubicBezTo>
                  <a:cubicBezTo>
                    <a:pt x="3150" y="2602"/>
                    <a:pt x="2534" y="3218"/>
                    <a:pt x="1804" y="3218"/>
                  </a:cubicBezTo>
                  <a:cubicBezTo>
                    <a:pt x="1050" y="3218"/>
                    <a:pt x="457" y="2602"/>
                    <a:pt x="457" y="1849"/>
                  </a:cubicBezTo>
                  <a:cubicBezTo>
                    <a:pt x="457" y="1073"/>
                    <a:pt x="1050" y="457"/>
                    <a:pt x="1804" y="457"/>
                  </a:cubicBezTo>
                  <a:close/>
                  <a:moveTo>
                    <a:pt x="1804" y="0"/>
                  </a:moveTo>
                  <a:cubicBezTo>
                    <a:pt x="799" y="0"/>
                    <a:pt x="0" y="822"/>
                    <a:pt x="0" y="1849"/>
                  </a:cubicBezTo>
                  <a:cubicBezTo>
                    <a:pt x="0"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36"/>
            <p:cNvSpPr/>
            <p:nvPr/>
          </p:nvSpPr>
          <p:spPr>
            <a:xfrm>
              <a:off x="2394275" y="4047550"/>
              <a:ext cx="90175" cy="92450"/>
            </a:xfrm>
            <a:custGeom>
              <a:avLst/>
              <a:gdLst/>
              <a:ahLst/>
              <a:cxnLst/>
              <a:rect l="l" t="t" r="r" b="b"/>
              <a:pathLst>
                <a:path w="3607" h="3698" extrusionOk="0">
                  <a:moveTo>
                    <a:pt x="1803" y="457"/>
                  </a:moveTo>
                  <a:cubicBezTo>
                    <a:pt x="2556" y="457"/>
                    <a:pt x="3150" y="1073"/>
                    <a:pt x="3150" y="1849"/>
                  </a:cubicBezTo>
                  <a:cubicBezTo>
                    <a:pt x="3150" y="2602"/>
                    <a:pt x="2556"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6" y="2853"/>
                    <a:pt x="3606" y="1849"/>
                  </a:cubicBezTo>
                  <a:cubicBezTo>
                    <a:pt x="3606"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36"/>
            <p:cNvSpPr/>
            <p:nvPr/>
          </p:nvSpPr>
          <p:spPr>
            <a:xfrm>
              <a:off x="3277600" y="4047550"/>
              <a:ext cx="90175" cy="92450"/>
            </a:xfrm>
            <a:custGeom>
              <a:avLst/>
              <a:gdLst/>
              <a:ahLst/>
              <a:cxnLst/>
              <a:rect l="l" t="t" r="r" b="b"/>
              <a:pathLst>
                <a:path w="3607"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799" y="0"/>
                    <a:pt x="1" y="822"/>
                    <a:pt x="1" y="1849"/>
                  </a:cubicBezTo>
                  <a:cubicBezTo>
                    <a:pt x="1" y="2853"/>
                    <a:pt x="799"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36"/>
            <p:cNvSpPr/>
            <p:nvPr/>
          </p:nvSpPr>
          <p:spPr>
            <a:xfrm>
              <a:off x="921450" y="4047550"/>
              <a:ext cx="90775" cy="92450"/>
            </a:xfrm>
            <a:custGeom>
              <a:avLst/>
              <a:gdLst/>
              <a:ahLst/>
              <a:cxnLst/>
              <a:rect l="l" t="t" r="r" b="b"/>
              <a:pathLst>
                <a:path w="3631" h="3698" extrusionOk="0">
                  <a:moveTo>
                    <a:pt x="1827" y="457"/>
                  </a:moveTo>
                  <a:cubicBezTo>
                    <a:pt x="2557" y="457"/>
                    <a:pt x="3174" y="1073"/>
                    <a:pt x="3174" y="1849"/>
                  </a:cubicBezTo>
                  <a:cubicBezTo>
                    <a:pt x="3174" y="2602"/>
                    <a:pt x="2557" y="3218"/>
                    <a:pt x="1827" y="3218"/>
                  </a:cubicBezTo>
                  <a:cubicBezTo>
                    <a:pt x="1074" y="3218"/>
                    <a:pt x="480" y="2602"/>
                    <a:pt x="480" y="1849"/>
                  </a:cubicBezTo>
                  <a:cubicBezTo>
                    <a:pt x="480" y="1073"/>
                    <a:pt x="1074" y="457"/>
                    <a:pt x="1827" y="457"/>
                  </a:cubicBezTo>
                  <a:close/>
                  <a:moveTo>
                    <a:pt x="1827" y="0"/>
                  </a:moveTo>
                  <a:cubicBezTo>
                    <a:pt x="823" y="0"/>
                    <a:pt x="1" y="822"/>
                    <a:pt x="1" y="1849"/>
                  </a:cubicBezTo>
                  <a:cubicBezTo>
                    <a:pt x="1" y="2853"/>
                    <a:pt x="823"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36"/>
            <p:cNvSpPr/>
            <p:nvPr/>
          </p:nvSpPr>
          <p:spPr>
            <a:xfrm>
              <a:off x="1510350" y="4047550"/>
              <a:ext cx="90750" cy="92450"/>
            </a:xfrm>
            <a:custGeom>
              <a:avLst/>
              <a:gdLst/>
              <a:ahLst/>
              <a:cxnLst/>
              <a:rect l="l" t="t" r="r" b="b"/>
              <a:pathLst>
                <a:path w="3630" h="3698" extrusionOk="0">
                  <a:moveTo>
                    <a:pt x="1827" y="457"/>
                  </a:moveTo>
                  <a:cubicBezTo>
                    <a:pt x="2557" y="457"/>
                    <a:pt x="3173" y="1073"/>
                    <a:pt x="3173" y="1849"/>
                  </a:cubicBezTo>
                  <a:cubicBezTo>
                    <a:pt x="3173" y="2602"/>
                    <a:pt x="2557" y="3218"/>
                    <a:pt x="1827" y="3218"/>
                  </a:cubicBezTo>
                  <a:cubicBezTo>
                    <a:pt x="1073" y="3218"/>
                    <a:pt x="480" y="2602"/>
                    <a:pt x="480" y="1849"/>
                  </a:cubicBezTo>
                  <a:cubicBezTo>
                    <a:pt x="480" y="1073"/>
                    <a:pt x="1073" y="457"/>
                    <a:pt x="1827" y="457"/>
                  </a:cubicBezTo>
                  <a:close/>
                  <a:moveTo>
                    <a:pt x="1827" y="0"/>
                  </a:moveTo>
                  <a:cubicBezTo>
                    <a:pt x="822" y="0"/>
                    <a:pt x="1" y="822"/>
                    <a:pt x="1" y="1849"/>
                  </a:cubicBezTo>
                  <a:cubicBezTo>
                    <a:pt x="1" y="2853"/>
                    <a:pt x="822" y="3698"/>
                    <a:pt x="1827" y="3698"/>
                  </a:cubicBezTo>
                  <a:cubicBezTo>
                    <a:pt x="2831" y="3698"/>
                    <a:pt x="3630" y="2853"/>
                    <a:pt x="3630" y="1849"/>
                  </a:cubicBezTo>
                  <a:cubicBezTo>
                    <a:pt x="3630" y="822"/>
                    <a:pt x="283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36"/>
            <p:cNvSpPr/>
            <p:nvPr/>
          </p:nvSpPr>
          <p:spPr>
            <a:xfrm>
              <a:off x="2099825" y="4047550"/>
              <a:ext cx="90175" cy="92450"/>
            </a:xfrm>
            <a:custGeom>
              <a:avLst/>
              <a:gdLst/>
              <a:ahLst/>
              <a:cxnLst/>
              <a:rect l="l" t="t" r="r" b="b"/>
              <a:pathLst>
                <a:path w="3607" h="3698" extrusionOk="0">
                  <a:moveTo>
                    <a:pt x="1803" y="457"/>
                  </a:moveTo>
                  <a:cubicBezTo>
                    <a:pt x="2534" y="457"/>
                    <a:pt x="3150" y="1073"/>
                    <a:pt x="3150" y="1849"/>
                  </a:cubicBezTo>
                  <a:cubicBezTo>
                    <a:pt x="3150" y="2602"/>
                    <a:pt x="2534" y="3218"/>
                    <a:pt x="1803" y="3218"/>
                  </a:cubicBezTo>
                  <a:cubicBezTo>
                    <a:pt x="1050" y="3218"/>
                    <a:pt x="457" y="2602"/>
                    <a:pt x="457" y="1849"/>
                  </a:cubicBezTo>
                  <a:cubicBezTo>
                    <a:pt x="457" y="1073"/>
                    <a:pt x="1050" y="457"/>
                    <a:pt x="1803" y="457"/>
                  </a:cubicBezTo>
                  <a:close/>
                  <a:moveTo>
                    <a:pt x="1803" y="0"/>
                  </a:moveTo>
                  <a:cubicBezTo>
                    <a:pt x="799" y="0"/>
                    <a:pt x="0" y="822"/>
                    <a:pt x="0" y="1849"/>
                  </a:cubicBezTo>
                  <a:cubicBezTo>
                    <a:pt x="0" y="2853"/>
                    <a:pt x="799" y="3698"/>
                    <a:pt x="1803" y="3698"/>
                  </a:cubicBezTo>
                  <a:cubicBezTo>
                    <a:pt x="2808" y="3698"/>
                    <a:pt x="3607" y="2853"/>
                    <a:pt x="3607" y="1849"/>
                  </a:cubicBezTo>
                  <a:cubicBezTo>
                    <a:pt x="3607" y="822"/>
                    <a:pt x="2808" y="0"/>
                    <a:pt x="1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36"/>
            <p:cNvSpPr/>
            <p:nvPr/>
          </p:nvSpPr>
          <p:spPr>
            <a:xfrm>
              <a:off x="298315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36"/>
            <p:cNvSpPr/>
            <p:nvPr/>
          </p:nvSpPr>
          <p:spPr>
            <a:xfrm>
              <a:off x="2688700" y="4047550"/>
              <a:ext cx="90200" cy="92450"/>
            </a:xfrm>
            <a:custGeom>
              <a:avLst/>
              <a:gdLst/>
              <a:ahLst/>
              <a:cxnLst/>
              <a:rect l="l" t="t" r="r" b="b"/>
              <a:pathLst>
                <a:path w="3608" h="3698" extrusionOk="0">
                  <a:moveTo>
                    <a:pt x="1804" y="457"/>
                  </a:moveTo>
                  <a:cubicBezTo>
                    <a:pt x="2557" y="457"/>
                    <a:pt x="3151" y="1073"/>
                    <a:pt x="3151" y="1849"/>
                  </a:cubicBezTo>
                  <a:cubicBezTo>
                    <a:pt x="3151" y="2602"/>
                    <a:pt x="2557" y="3218"/>
                    <a:pt x="1804" y="3218"/>
                  </a:cubicBezTo>
                  <a:cubicBezTo>
                    <a:pt x="1051" y="3218"/>
                    <a:pt x="457" y="2602"/>
                    <a:pt x="457" y="1849"/>
                  </a:cubicBezTo>
                  <a:cubicBezTo>
                    <a:pt x="457" y="1073"/>
                    <a:pt x="1051" y="457"/>
                    <a:pt x="1804" y="457"/>
                  </a:cubicBezTo>
                  <a:close/>
                  <a:moveTo>
                    <a:pt x="1804" y="0"/>
                  </a:moveTo>
                  <a:cubicBezTo>
                    <a:pt x="800" y="0"/>
                    <a:pt x="1" y="822"/>
                    <a:pt x="1" y="1849"/>
                  </a:cubicBezTo>
                  <a:cubicBezTo>
                    <a:pt x="1" y="2853"/>
                    <a:pt x="800" y="3698"/>
                    <a:pt x="1804" y="3698"/>
                  </a:cubicBezTo>
                  <a:cubicBezTo>
                    <a:pt x="2808" y="3698"/>
                    <a:pt x="3607" y="2853"/>
                    <a:pt x="3607" y="1849"/>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36"/>
            <p:cNvSpPr/>
            <p:nvPr/>
          </p:nvSpPr>
          <p:spPr>
            <a:xfrm>
              <a:off x="121590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4" y="3242"/>
                    <a:pt x="480" y="2626"/>
                    <a:pt x="480" y="1849"/>
                  </a:cubicBezTo>
                  <a:cubicBezTo>
                    <a:pt x="480" y="1096"/>
                    <a:pt x="1074"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36"/>
            <p:cNvSpPr/>
            <p:nvPr/>
          </p:nvSpPr>
          <p:spPr>
            <a:xfrm>
              <a:off x="1805375" y="4244975"/>
              <a:ext cx="90175" cy="92475"/>
            </a:xfrm>
            <a:custGeom>
              <a:avLst/>
              <a:gdLst/>
              <a:ahLst/>
              <a:cxnLst/>
              <a:rect l="l" t="t" r="r" b="b"/>
              <a:pathLst>
                <a:path w="3607" h="3699" extrusionOk="0">
                  <a:moveTo>
                    <a:pt x="1804" y="480"/>
                  </a:moveTo>
                  <a:cubicBezTo>
                    <a:pt x="2534" y="480"/>
                    <a:pt x="3150" y="1096"/>
                    <a:pt x="3150" y="1849"/>
                  </a:cubicBezTo>
                  <a:cubicBezTo>
                    <a:pt x="3150" y="2626"/>
                    <a:pt x="2534" y="3242"/>
                    <a:pt x="1804" y="3242"/>
                  </a:cubicBezTo>
                  <a:cubicBezTo>
                    <a:pt x="1050" y="3242"/>
                    <a:pt x="457" y="2626"/>
                    <a:pt x="457" y="1849"/>
                  </a:cubicBezTo>
                  <a:cubicBezTo>
                    <a:pt x="457" y="1096"/>
                    <a:pt x="1050" y="480"/>
                    <a:pt x="1804" y="480"/>
                  </a:cubicBezTo>
                  <a:close/>
                  <a:moveTo>
                    <a:pt x="1804" y="1"/>
                  </a:moveTo>
                  <a:cubicBezTo>
                    <a:pt x="799" y="1"/>
                    <a:pt x="0" y="845"/>
                    <a:pt x="0" y="1849"/>
                  </a:cubicBezTo>
                  <a:cubicBezTo>
                    <a:pt x="0"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36"/>
            <p:cNvSpPr/>
            <p:nvPr/>
          </p:nvSpPr>
          <p:spPr>
            <a:xfrm>
              <a:off x="2394275" y="4244975"/>
              <a:ext cx="90175" cy="92475"/>
            </a:xfrm>
            <a:custGeom>
              <a:avLst/>
              <a:gdLst/>
              <a:ahLst/>
              <a:cxnLst/>
              <a:rect l="l" t="t" r="r" b="b"/>
              <a:pathLst>
                <a:path w="3607" h="3699" extrusionOk="0">
                  <a:moveTo>
                    <a:pt x="1803" y="480"/>
                  </a:moveTo>
                  <a:cubicBezTo>
                    <a:pt x="2556" y="480"/>
                    <a:pt x="3150" y="1096"/>
                    <a:pt x="3150" y="1849"/>
                  </a:cubicBezTo>
                  <a:cubicBezTo>
                    <a:pt x="3150" y="2626"/>
                    <a:pt x="2556"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6" y="2877"/>
                    <a:pt x="3606" y="1849"/>
                  </a:cubicBezTo>
                  <a:cubicBezTo>
                    <a:pt x="3606"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36"/>
            <p:cNvSpPr/>
            <p:nvPr/>
          </p:nvSpPr>
          <p:spPr>
            <a:xfrm>
              <a:off x="3277600" y="4244975"/>
              <a:ext cx="90175" cy="92475"/>
            </a:xfrm>
            <a:custGeom>
              <a:avLst/>
              <a:gdLst/>
              <a:ahLst/>
              <a:cxnLst/>
              <a:rect l="l" t="t" r="r" b="b"/>
              <a:pathLst>
                <a:path w="3607"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799" y="1"/>
                    <a:pt x="1" y="845"/>
                    <a:pt x="1" y="1849"/>
                  </a:cubicBezTo>
                  <a:cubicBezTo>
                    <a:pt x="1" y="2877"/>
                    <a:pt x="799"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36"/>
            <p:cNvSpPr/>
            <p:nvPr/>
          </p:nvSpPr>
          <p:spPr>
            <a:xfrm>
              <a:off x="921450" y="4244975"/>
              <a:ext cx="90775" cy="92475"/>
            </a:xfrm>
            <a:custGeom>
              <a:avLst/>
              <a:gdLst/>
              <a:ahLst/>
              <a:cxnLst/>
              <a:rect l="l" t="t" r="r" b="b"/>
              <a:pathLst>
                <a:path w="3631" h="3699" extrusionOk="0">
                  <a:moveTo>
                    <a:pt x="1827" y="480"/>
                  </a:moveTo>
                  <a:cubicBezTo>
                    <a:pt x="2557" y="480"/>
                    <a:pt x="3174" y="1096"/>
                    <a:pt x="3174" y="1849"/>
                  </a:cubicBezTo>
                  <a:cubicBezTo>
                    <a:pt x="3174" y="2626"/>
                    <a:pt x="2557" y="3242"/>
                    <a:pt x="1827" y="3242"/>
                  </a:cubicBezTo>
                  <a:cubicBezTo>
                    <a:pt x="1074" y="3242"/>
                    <a:pt x="480" y="2626"/>
                    <a:pt x="480" y="1849"/>
                  </a:cubicBezTo>
                  <a:cubicBezTo>
                    <a:pt x="480" y="1096"/>
                    <a:pt x="1074" y="480"/>
                    <a:pt x="1827" y="480"/>
                  </a:cubicBezTo>
                  <a:close/>
                  <a:moveTo>
                    <a:pt x="1827" y="1"/>
                  </a:moveTo>
                  <a:cubicBezTo>
                    <a:pt x="823" y="1"/>
                    <a:pt x="1" y="845"/>
                    <a:pt x="1" y="1849"/>
                  </a:cubicBezTo>
                  <a:cubicBezTo>
                    <a:pt x="1" y="2877"/>
                    <a:pt x="823"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36"/>
            <p:cNvSpPr/>
            <p:nvPr/>
          </p:nvSpPr>
          <p:spPr>
            <a:xfrm>
              <a:off x="1510350" y="4244975"/>
              <a:ext cx="90750" cy="92475"/>
            </a:xfrm>
            <a:custGeom>
              <a:avLst/>
              <a:gdLst/>
              <a:ahLst/>
              <a:cxnLst/>
              <a:rect l="l" t="t" r="r" b="b"/>
              <a:pathLst>
                <a:path w="3630" h="3699" extrusionOk="0">
                  <a:moveTo>
                    <a:pt x="1827" y="480"/>
                  </a:moveTo>
                  <a:cubicBezTo>
                    <a:pt x="2557" y="480"/>
                    <a:pt x="3173" y="1096"/>
                    <a:pt x="3173" y="1849"/>
                  </a:cubicBezTo>
                  <a:cubicBezTo>
                    <a:pt x="3173" y="2626"/>
                    <a:pt x="2557" y="3242"/>
                    <a:pt x="1827" y="3242"/>
                  </a:cubicBezTo>
                  <a:cubicBezTo>
                    <a:pt x="1073" y="3242"/>
                    <a:pt x="480" y="2626"/>
                    <a:pt x="480" y="1849"/>
                  </a:cubicBezTo>
                  <a:cubicBezTo>
                    <a:pt x="480" y="1096"/>
                    <a:pt x="1073" y="480"/>
                    <a:pt x="1827" y="480"/>
                  </a:cubicBezTo>
                  <a:close/>
                  <a:moveTo>
                    <a:pt x="1827" y="1"/>
                  </a:moveTo>
                  <a:cubicBezTo>
                    <a:pt x="822" y="1"/>
                    <a:pt x="1" y="845"/>
                    <a:pt x="1" y="1849"/>
                  </a:cubicBezTo>
                  <a:cubicBezTo>
                    <a:pt x="1" y="2877"/>
                    <a:pt x="822" y="3698"/>
                    <a:pt x="1827" y="3698"/>
                  </a:cubicBezTo>
                  <a:cubicBezTo>
                    <a:pt x="2831" y="3698"/>
                    <a:pt x="3630" y="2877"/>
                    <a:pt x="3630" y="1849"/>
                  </a:cubicBezTo>
                  <a:cubicBezTo>
                    <a:pt x="3630" y="845"/>
                    <a:pt x="2831"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6"/>
            <p:cNvSpPr/>
            <p:nvPr/>
          </p:nvSpPr>
          <p:spPr>
            <a:xfrm>
              <a:off x="2099825" y="4244975"/>
              <a:ext cx="90175" cy="92475"/>
            </a:xfrm>
            <a:custGeom>
              <a:avLst/>
              <a:gdLst/>
              <a:ahLst/>
              <a:cxnLst/>
              <a:rect l="l" t="t" r="r" b="b"/>
              <a:pathLst>
                <a:path w="3607" h="3699" extrusionOk="0">
                  <a:moveTo>
                    <a:pt x="1803" y="480"/>
                  </a:moveTo>
                  <a:cubicBezTo>
                    <a:pt x="2534" y="480"/>
                    <a:pt x="3150" y="1096"/>
                    <a:pt x="3150" y="1849"/>
                  </a:cubicBezTo>
                  <a:cubicBezTo>
                    <a:pt x="3150" y="2626"/>
                    <a:pt x="2534" y="3242"/>
                    <a:pt x="1803" y="3242"/>
                  </a:cubicBezTo>
                  <a:cubicBezTo>
                    <a:pt x="1050" y="3242"/>
                    <a:pt x="457" y="2626"/>
                    <a:pt x="457" y="1849"/>
                  </a:cubicBezTo>
                  <a:cubicBezTo>
                    <a:pt x="457" y="1096"/>
                    <a:pt x="1050" y="480"/>
                    <a:pt x="1803" y="480"/>
                  </a:cubicBezTo>
                  <a:close/>
                  <a:moveTo>
                    <a:pt x="1803" y="1"/>
                  </a:moveTo>
                  <a:cubicBezTo>
                    <a:pt x="799" y="1"/>
                    <a:pt x="0" y="845"/>
                    <a:pt x="0" y="1849"/>
                  </a:cubicBezTo>
                  <a:cubicBezTo>
                    <a:pt x="0" y="2877"/>
                    <a:pt x="799" y="3698"/>
                    <a:pt x="1803" y="3698"/>
                  </a:cubicBezTo>
                  <a:cubicBezTo>
                    <a:pt x="2808" y="3698"/>
                    <a:pt x="3607" y="2877"/>
                    <a:pt x="3607" y="1849"/>
                  </a:cubicBezTo>
                  <a:cubicBezTo>
                    <a:pt x="3607" y="845"/>
                    <a:pt x="2808"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36"/>
            <p:cNvSpPr/>
            <p:nvPr/>
          </p:nvSpPr>
          <p:spPr>
            <a:xfrm>
              <a:off x="298315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051" y="3242"/>
                    <a:pt x="457" y="2626"/>
                    <a:pt x="457" y="1849"/>
                  </a:cubicBezTo>
                  <a:cubicBezTo>
                    <a:pt x="457" y="1096"/>
                    <a:pt x="1051" y="480"/>
                    <a:pt x="1804" y="480"/>
                  </a:cubicBezTo>
                  <a:close/>
                  <a:moveTo>
                    <a:pt x="1804" y="1"/>
                  </a:moveTo>
                  <a:cubicBezTo>
                    <a:pt x="800" y="1"/>
                    <a:pt x="1" y="845"/>
                    <a:pt x="1" y="1849"/>
                  </a:cubicBezTo>
                  <a:cubicBezTo>
                    <a:pt x="1" y="2877"/>
                    <a:pt x="800"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36"/>
            <p:cNvSpPr/>
            <p:nvPr/>
          </p:nvSpPr>
          <p:spPr>
            <a:xfrm>
              <a:off x="2688700" y="4244975"/>
              <a:ext cx="90200" cy="92475"/>
            </a:xfrm>
            <a:custGeom>
              <a:avLst/>
              <a:gdLst/>
              <a:ahLst/>
              <a:cxnLst/>
              <a:rect l="l" t="t" r="r" b="b"/>
              <a:pathLst>
                <a:path w="3608" h="3699" extrusionOk="0">
                  <a:moveTo>
                    <a:pt x="1804" y="480"/>
                  </a:moveTo>
                  <a:cubicBezTo>
                    <a:pt x="2557" y="480"/>
                    <a:pt x="3151" y="1096"/>
                    <a:pt x="3151" y="1849"/>
                  </a:cubicBezTo>
                  <a:cubicBezTo>
                    <a:pt x="3151" y="2626"/>
                    <a:pt x="2557" y="3242"/>
                    <a:pt x="1804" y="3242"/>
                  </a:cubicBezTo>
                  <a:cubicBezTo>
                    <a:pt x="1439" y="3242"/>
                    <a:pt x="1097" y="3082"/>
                    <a:pt x="845" y="2831"/>
                  </a:cubicBezTo>
                  <a:cubicBezTo>
                    <a:pt x="594" y="2580"/>
                    <a:pt x="457" y="2215"/>
                    <a:pt x="457" y="1849"/>
                  </a:cubicBezTo>
                  <a:cubicBezTo>
                    <a:pt x="457" y="1096"/>
                    <a:pt x="1051" y="480"/>
                    <a:pt x="1804" y="480"/>
                  </a:cubicBezTo>
                  <a:close/>
                  <a:moveTo>
                    <a:pt x="1804" y="1"/>
                  </a:moveTo>
                  <a:cubicBezTo>
                    <a:pt x="800" y="1"/>
                    <a:pt x="1" y="845"/>
                    <a:pt x="1" y="1849"/>
                  </a:cubicBezTo>
                  <a:cubicBezTo>
                    <a:pt x="1" y="2352"/>
                    <a:pt x="183" y="2808"/>
                    <a:pt x="526" y="3173"/>
                  </a:cubicBezTo>
                  <a:cubicBezTo>
                    <a:pt x="868" y="3516"/>
                    <a:pt x="1325" y="3698"/>
                    <a:pt x="1804" y="3698"/>
                  </a:cubicBezTo>
                  <a:cubicBezTo>
                    <a:pt x="2808" y="3698"/>
                    <a:pt x="3607" y="2877"/>
                    <a:pt x="3607" y="1849"/>
                  </a:cubicBezTo>
                  <a:cubicBezTo>
                    <a:pt x="3607" y="845"/>
                    <a:pt x="2808"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95" name="Google Shape;1095;p36"/>
          <p:cNvPicPr preferRelativeResize="0"/>
          <p:nvPr/>
        </p:nvPicPr>
        <p:blipFill rotWithShape="1">
          <a:blip r:embed="rId1"/>
          <a:srcRect t="4069" r="22648" b="38127"/>
          <a:stretch>
            <a:fillRect/>
          </a:stretch>
        </p:blipFill>
        <p:spPr>
          <a:xfrm flipH="1">
            <a:off x="-2" y="4057275"/>
            <a:ext cx="4280827" cy="1086225"/>
          </a:xfrm>
          <a:prstGeom prst="rect">
            <a:avLst/>
          </a:prstGeom>
          <a:noFill/>
          <a:ln>
            <a:noFill/>
          </a:ln>
        </p:spPr>
      </p:pic>
      <p:pic>
        <p:nvPicPr>
          <p:cNvPr id="2" name="Picture 1" descr="po1"/>
          <p:cNvPicPr>
            <a:picLocks noChangeAspect="1"/>
          </p:cNvPicPr>
          <p:nvPr/>
        </p:nvPicPr>
        <p:blipFill>
          <a:blip r:embed="rId2"/>
          <a:stretch>
            <a:fillRect/>
          </a:stretch>
        </p:blipFill>
        <p:spPr>
          <a:xfrm>
            <a:off x="179705" y="1203960"/>
            <a:ext cx="5883910" cy="3215640"/>
          </a:xfrm>
          <a:prstGeom prst="rect">
            <a:avLst/>
          </a:prstGeom>
        </p:spPr>
      </p:pic>
      <p:sp>
        <p:nvSpPr>
          <p:cNvPr id="938" name="Google Shape;938;p30"/>
          <p:cNvSpPr txBox="1"/>
          <p:nvPr/>
        </p:nvSpPr>
        <p:spPr>
          <a:xfrm>
            <a:off x="107950" y="223520"/>
            <a:ext cx="877570" cy="5276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ublic Sans"/>
              <a:buNone/>
              <a:defRPr sz="3000" b="1" i="0" u="none" strike="noStrike" cap="none">
                <a:solidFill>
                  <a:schemeClr val="dk1"/>
                </a:solidFill>
                <a:latin typeface="Public Sans"/>
                <a:ea typeface="Public Sans"/>
                <a:cs typeface="Public Sans"/>
                <a:sym typeface="Public Sans"/>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ctr" rtl="0">
              <a:spcBef>
                <a:spcPts val="0"/>
              </a:spcBef>
              <a:spcAft>
                <a:spcPts val="0"/>
              </a:spcAft>
              <a:buNone/>
            </a:pPr>
            <a:r>
              <a:rPr lang="en-GB"/>
              <a:t>0</a:t>
            </a:r>
            <a:r>
              <a:rPr lang="en-US" altLang="en-GB"/>
              <a:t>9</a:t>
            </a:r>
            <a:endParaRPr lang="en-US" alt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TABLE_ENDDRAG_ORIGIN_RECT" val="626*197"/>
  <p:tag name="TABLE_ENDDRAG_RECT" val="56*128*626*197"/>
</p:tagLst>
</file>

<file path=ppt/tags/tag2.xml><?xml version="1.0" encoding="utf-8"?>
<p:tagLst xmlns:p="http://schemas.openxmlformats.org/presentationml/2006/main">
  <p:tag name="TABLE_ENDDRAG_ORIGIN_RECT" val="606*251"/>
  <p:tag name="TABLE_ENDDRAG_RECT" val="56*103*606*251"/>
</p:tagLst>
</file>

<file path=ppt/theme/theme1.xml><?xml version="1.0" encoding="utf-8"?>
<a:theme xmlns:a="http://schemas.openxmlformats.org/drawingml/2006/main" name="Senior Manager Portfolio by Slidesgo">
  <a:themeElements>
    <a:clrScheme name="Simple Light">
      <a:dk1>
        <a:srgbClr val="FFFFFF"/>
      </a:dk1>
      <a:lt1>
        <a:srgbClr val="515151"/>
      </a:lt1>
      <a:dk2>
        <a:srgbClr val="1B1B1B"/>
      </a:dk2>
      <a:lt2>
        <a:srgbClr val="828086"/>
      </a:lt2>
      <a:accent1>
        <a:srgbClr val="A8A6AD"/>
      </a:accent1>
      <a:accent2>
        <a:srgbClr val="D3D1DA"/>
      </a:accent2>
      <a:accent3>
        <a:srgbClr val="E3E5E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9880</Words>
  <Application>WPS Slides</Application>
  <PresentationFormat/>
  <Paragraphs>511</Paragraphs>
  <Slides>31</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31</vt:i4>
      </vt:variant>
    </vt:vector>
  </HeadingPairs>
  <TitlesOfParts>
    <vt:vector size="60" baseType="lpstr">
      <vt:lpstr>Arial</vt:lpstr>
      <vt:lpstr>SimSun</vt:lpstr>
      <vt:lpstr>Wingdings</vt:lpstr>
      <vt:lpstr>Arial</vt:lpstr>
      <vt:lpstr>Public Sans</vt:lpstr>
      <vt:lpstr>Raleway</vt:lpstr>
      <vt:lpstr>Segoe Print</vt:lpstr>
      <vt:lpstr>Hind Siliguri Medium</vt:lpstr>
      <vt:lpstr>Nunito Light</vt:lpstr>
      <vt:lpstr>Bebas Neue</vt:lpstr>
      <vt:lpstr>Proxima Nova Semibold</vt:lpstr>
      <vt:lpstr>Proxima Nova</vt:lpstr>
      <vt:lpstr>Anaheim</vt:lpstr>
      <vt:lpstr>Hind Siliguri</vt:lpstr>
      <vt:lpstr>Microsoft YaHei</vt:lpstr>
      <vt:lpstr>Arial Unicode MS</vt:lpstr>
      <vt:lpstr>Calibri</vt:lpstr>
      <vt:lpstr>Amatic SC</vt:lpstr>
      <vt:lpstr>Roboto Medium</vt:lpstr>
      <vt:lpstr>Wide Latin</vt:lpstr>
      <vt:lpstr>Times New Roman</vt:lpstr>
      <vt:lpstr>Segoe UI</vt:lpstr>
      <vt:lpstr>Symbol</vt:lpstr>
      <vt:lpstr>BatangChe</vt:lpstr>
      <vt:lpstr>MS PGothic</vt:lpstr>
      <vt:lpstr>Wingdings</vt:lpstr>
      <vt:lpstr>ＭＳ 明朝</vt:lpstr>
      <vt:lpstr>Corbel</vt:lpstr>
      <vt:lpstr>Senior Manager Portfolio by Slidesgo</vt:lpstr>
      <vt:lpstr>01</vt:lpstr>
      <vt:lpstr>Contents of this template</vt:lpstr>
      <vt:lpstr>06</vt:lpstr>
      <vt:lpstr>A PROPOS DE MOI</vt:lpstr>
      <vt:lpstr>Things to include in your portfolio</vt:lpstr>
      <vt:lpstr>02</vt:lpstr>
      <vt:lpstr>Gnandi Benjamin TCHALARE</vt:lpstr>
      <vt:lpstr>Deuxième Application : simulation d'un système de gestion de température</vt:lpstr>
      <vt:lpstr>Page de connexion</vt:lpstr>
      <vt:lpstr>PowerPoint 演示文稿</vt:lpstr>
      <vt:lpstr>Page de gestion des produits</vt:lpstr>
      <vt:lpstr>PowerPoint 演示文稿</vt:lpstr>
      <vt:lpstr>Ajout d’un client : Faisons maintenant un ajout d’un client. Remarquons qu’il s’effectue directement dans la table client avec le message de notification qui s’affiche.</vt:lpstr>
      <vt:lpstr>Page de gestion des clients</vt:lpstr>
      <vt:lpstr>PowerPoint 演示文稿</vt:lpstr>
      <vt:lpstr>PowerPoint 演示文稿</vt:lpstr>
      <vt:lpstr>PowerPoint 演示文稿</vt:lpstr>
      <vt:lpstr>Previous projects</vt:lpstr>
      <vt:lpstr>200</vt:lpstr>
      <vt:lpstr>Application distribuée de simulation d'un système de gestion de température</vt:lpstr>
      <vt:lpstr>Application distribuée de simulation d'un système de gestion de température</vt:lpstr>
      <vt:lpstr>Voici les différents terminaux sur lesquels nous lancerons les commandes</vt:lpstr>
      <vt:lpstr>  TERMINAL 2 : système central de gestion de console </vt:lpstr>
      <vt:lpstr>Voici les différents terminaux sur lesquels nous lancerons les commandes</vt:lpstr>
      <vt:lpstr>Voici les différents terminaux sur lesquels nous lancerons les commandes</vt:lpstr>
      <vt:lpstr>Voici les différents terminaux sur lesquels nous lancerons les commandes</vt:lpstr>
      <vt:lpstr>10%</vt:lpstr>
      <vt:lpstr>Table</vt:lpstr>
      <vt:lpstr>How did I achieve success? </vt:lpstr>
      <vt:lpstr>Roadmap of my future projects</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MON      Portfolio </dc:title>
  <dc:creator/>
  <cp:lastModifiedBy>tchal</cp:lastModifiedBy>
  <cp:revision>33</cp:revision>
  <dcterms:created xsi:type="dcterms:W3CDTF">2025-03-12T12:12:00Z</dcterms:created>
  <dcterms:modified xsi:type="dcterms:W3CDTF">2025-04-03T02:17:37Z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DB987AA32DBE4FABA19BFB3C9ADD0025_13</vt:lpwstr>
  </property>
  <property fmtid="{D5CDD505-2E9C-101B-9397-08002B2CF9AE}" pid="3" name="KSOProductBuildVer">
    <vt:lpwstr>1033-12.2.0.20782</vt:lpwstr>
  </property>
</Properties>
</file>